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sldIdLst>
    <p:sldId id="257" r:id="rId2"/>
    <p:sldId id="264" r:id="rId3"/>
    <p:sldId id="265" r:id="rId4"/>
    <p:sldId id="266" r:id="rId5"/>
    <p:sldId id="267" r:id="rId6"/>
    <p:sldId id="269" r:id="rId7"/>
  </p:sldIdLst>
  <p:sldSz cx="9144000" cy="6858000" type="screen4x3"/>
  <p:notesSz cx="6858000" cy="9144000"/>
  <p:custDataLst>
    <p:tags r:id="rId9"/>
  </p:custDataLst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9933"/>
    <a:srgbClr val="66FFCC"/>
    <a:srgbClr val="00FF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ED7630A-573F-4D86-9A1C-31D1C6A2C6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0095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8E753A-1649-4C62-8232-A2C3D93F9C9E}" type="slidenum">
              <a:rPr lang="pt-BR" smtClean="0"/>
              <a:pPr/>
              <a:t>1</a:t>
            </a:fld>
            <a:endParaRPr lang="pt-BR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2152917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ED7630A-573F-4D86-9A1C-31D1C6A2C6AF}" type="slidenum">
              <a:rPr lang="pt-BR" smtClean="0"/>
              <a:pPr>
                <a:defRPr/>
              </a:pPr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0441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[final]barra-ea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50825" y="1341438"/>
            <a:ext cx="8713788" cy="1116012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3850" y="2852738"/>
            <a:ext cx="8424863" cy="3744912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200"/>
            </a:lvl1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2B11F-1C32-4586-88A9-72A0FAEF649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40513" y="1557338"/>
            <a:ext cx="2057400" cy="4967287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68313" y="1557338"/>
            <a:ext cx="6019800" cy="4967287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3A183-BCBB-442B-A16A-1B2CB3C3BB9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13" y="1557338"/>
            <a:ext cx="8229600" cy="792162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68313" y="2781300"/>
            <a:ext cx="4038600" cy="37433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9313" y="2781300"/>
            <a:ext cx="4038600" cy="37433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A82FB-C9D1-42B6-AC1B-36059DB2D18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28510-EA7C-4EFA-BBFD-32127D50DCD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110A8-2B5E-40B4-950F-4EBD6726E46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8313" y="2781300"/>
            <a:ext cx="4038600" cy="3743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9313" y="2781300"/>
            <a:ext cx="4038600" cy="3743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787DC-73A1-404B-A83B-CA102F7C745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3B350-94DC-4666-B87A-D370497737D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1A1CE-DDEE-4769-87D1-5C934361D90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F5C20-8CF7-4BD6-8DD9-D5018970B40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8E7D9-DD8B-4365-9A45-359706DEED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AC24D-80E4-4C3E-9A5C-220DE2F7E7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FB27952-DDF6-4A3F-A070-21A7588E5C5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268413"/>
            <a:ext cx="9144000" cy="558958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781300"/>
            <a:ext cx="82296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5573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895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  <p:sldLayoutId id="2147483894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23528" y="2348880"/>
            <a:ext cx="8748464" cy="1597025"/>
          </a:xfrm>
        </p:spPr>
        <p:txBody>
          <a:bodyPr/>
          <a:lstStyle/>
          <a:p>
            <a:pPr eaLnBrk="1" hangingPunct="1"/>
            <a:r>
              <a:rPr lang="pt-BR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Disciplina:</a:t>
            </a:r>
            <a:r>
              <a:rPr lang="pt-BR" sz="44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pt-BR" sz="44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</a:br>
            <a:r>
              <a:rPr lang="pt-BR" sz="4400" dirty="0" smtClean="0">
                <a:effectLst/>
              </a:rPr>
              <a:t>Direção Estratégica</a:t>
            </a:r>
            <a:endParaRPr lang="pt-BR" sz="4400" dirty="0" smtClean="0">
              <a:solidFill>
                <a:schemeClr val="bg1">
                  <a:lumMod val="50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39552" y="4077072"/>
            <a:ext cx="8352927" cy="72008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Prof</a:t>
            </a:r>
            <a:r>
              <a:rPr lang="en-US" sz="2800" b="1" baseline="30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. </a:t>
            </a:r>
            <a:r>
              <a:rPr lang="pt-BR" sz="2800" b="1" dirty="0" smtClean="0">
                <a:latin typeface="Calibri" pitchFamily="34" charset="0"/>
              </a:rPr>
              <a:t>Gabriela Gonçalves Silveira Fiates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Unidade 4 – O Processo Estratégico e de Comunicação Estratégica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Questões </a:t>
            </a:r>
            <a:r>
              <a:rPr lang="pt-BR" dirty="0"/>
              <a:t>Estratégicas, Estratégias e Ações Estratégicas </a:t>
            </a:r>
            <a:endParaRPr lang="pt-BR" dirty="0" smtClean="0"/>
          </a:p>
          <a:p>
            <a:r>
              <a:rPr lang="pt-BR" dirty="0" smtClean="0"/>
              <a:t>Implantação</a:t>
            </a:r>
            <a:r>
              <a:rPr lang="pt-BR" dirty="0"/>
              <a:t>, Acompanhamento e Avaliação </a:t>
            </a:r>
            <a:endParaRPr lang="pt-BR" dirty="0" smtClean="0"/>
          </a:p>
          <a:p>
            <a:r>
              <a:rPr lang="pt-BR" dirty="0" smtClean="0"/>
              <a:t>Estratégia </a:t>
            </a:r>
            <a:r>
              <a:rPr lang="pt-BR" dirty="0"/>
              <a:t>– Um Processo em Construção: a função da comunicação 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/>
              <a:t>Objetivo: </a:t>
            </a:r>
            <a:r>
              <a:rPr lang="pt-BR" dirty="0" smtClean="0"/>
              <a:t>ser </a:t>
            </a:r>
            <a:r>
              <a:rPr lang="pt-BR" dirty="0"/>
              <a:t>capaz </a:t>
            </a:r>
            <a:r>
              <a:rPr lang="pt-BR" dirty="0" smtClean="0"/>
              <a:t>de reconhecer </a:t>
            </a:r>
            <a:r>
              <a:rPr lang="pt-BR" dirty="0"/>
              <a:t>as visões e as tipologias de estratégias</a:t>
            </a:r>
            <a:r>
              <a:rPr lang="pt-BR" dirty="0" smtClean="0"/>
              <a:t>; e </a:t>
            </a:r>
            <a:r>
              <a:rPr lang="pt-BR" dirty="0"/>
              <a:t>de debater acerca das questões estratégicas, </a:t>
            </a:r>
            <a:r>
              <a:rPr lang="pt-BR" dirty="0" smtClean="0"/>
              <a:t>das estratégias </a:t>
            </a:r>
            <a:r>
              <a:rPr lang="pt-BR" dirty="0"/>
              <a:t>e das ações </a:t>
            </a:r>
            <a:r>
              <a:rPr lang="pt-BR" dirty="0" smtClean="0"/>
              <a:t>estratégicas.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319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Implantação, Acompanhamento e Avaliação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Colocar </a:t>
            </a:r>
            <a:r>
              <a:rPr lang="pt-BR" dirty="0"/>
              <a:t>em prática o </a:t>
            </a:r>
            <a:r>
              <a:rPr lang="pt-BR" dirty="0" smtClean="0"/>
              <a:t>planejamento</a:t>
            </a:r>
            <a:r>
              <a:rPr lang="pt-BR" dirty="0"/>
              <a:t>. </a:t>
            </a:r>
            <a:endParaRPr lang="pt-BR" dirty="0" smtClean="0"/>
          </a:p>
          <a:p>
            <a:r>
              <a:rPr lang="pt-BR" dirty="0" smtClean="0"/>
              <a:t>Falhas </a:t>
            </a:r>
            <a:r>
              <a:rPr lang="pt-BR" dirty="0"/>
              <a:t>e </a:t>
            </a:r>
            <a:r>
              <a:rPr lang="pt-BR" dirty="0" smtClean="0"/>
              <a:t>problemas devem ser acompanhados </a:t>
            </a:r>
            <a:r>
              <a:rPr lang="pt-BR" dirty="0"/>
              <a:t>de perto</a:t>
            </a:r>
            <a:r>
              <a:rPr lang="pt-BR" dirty="0" smtClean="0"/>
              <a:t>.</a:t>
            </a:r>
          </a:p>
          <a:p>
            <a:r>
              <a:rPr lang="pt-BR" dirty="0" smtClean="0"/>
              <a:t>É possível mudar </a:t>
            </a:r>
            <a:r>
              <a:rPr lang="pt-BR" dirty="0"/>
              <a:t>determinada estratégia ou ação estratégica no </a:t>
            </a:r>
            <a:r>
              <a:rPr lang="pt-BR" dirty="0" smtClean="0"/>
              <a:t>momento em </a:t>
            </a:r>
            <a:r>
              <a:rPr lang="pt-BR" dirty="0"/>
              <a:t>que ela for colocada em prática.</a:t>
            </a:r>
          </a:p>
        </p:txBody>
      </p:sp>
    </p:spTree>
    <p:extLst>
      <p:ext uri="{BB962C8B-B14F-4D97-AF65-F5344CB8AC3E}">
        <p14:creationId xmlns:p14="http://schemas.microsoft.com/office/powerpoint/2010/main" val="415687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13" y="1340768"/>
            <a:ext cx="8229600" cy="792162"/>
          </a:xfrm>
        </p:spPr>
        <p:txBody>
          <a:bodyPr/>
          <a:lstStyle/>
          <a:p>
            <a:r>
              <a:rPr lang="pt-BR" dirty="0" smtClean="0"/>
              <a:t> planejada X realizada</a:t>
            </a:r>
            <a:br>
              <a:rPr lang="pt-BR" dirty="0" smtClean="0"/>
            </a:br>
            <a:r>
              <a:rPr lang="pt-BR" dirty="0" smtClean="0"/>
              <a:t>planejada X emergente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13062" t="13456" r="43678" b="34606"/>
          <a:stretch/>
        </p:blipFill>
        <p:spPr>
          <a:xfrm>
            <a:off x="1431166" y="2625255"/>
            <a:ext cx="6303894" cy="4255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15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dirty="0"/>
              <a:t>Estratégia – Um Processo em Construção: a </a:t>
            </a:r>
            <a:r>
              <a:rPr lang="pt-BR" sz="3200" dirty="0" smtClean="0"/>
              <a:t>função da </a:t>
            </a:r>
            <a:r>
              <a:rPr lang="pt-BR" sz="3200" dirty="0"/>
              <a:t>comunicação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Proatividade</a:t>
            </a:r>
            <a:r>
              <a:rPr lang="pt-BR" dirty="0" smtClean="0"/>
              <a:t> </a:t>
            </a:r>
            <a:r>
              <a:rPr lang="pt-BR" dirty="0"/>
              <a:t>e efetiva </a:t>
            </a:r>
            <a:r>
              <a:rPr lang="pt-BR" dirty="0" smtClean="0"/>
              <a:t>participação do </a:t>
            </a:r>
            <a:r>
              <a:rPr lang="pt-BR" dirty="0"/>
              <a:t>conjunto de atores sociais da estrutura da organização </a:t>
            </a:r>
            <a:r>
              <a:rPr lang="pt-BR" dirty="0" smtClean="0"/>
              <a:t>garante de maneira </a:t>
            </a:r>
            <a:r>
              <a:rPr lang="pt-BR" dirty="0"/>
              <a:t>clara, objetiva e com forte sinergia coletiva, </a:t>
            </a:r>
            <a:r>
              <a:rPr lang="pt-BR" dirty="0" smtClean="0"/>
              <a:t>que o conjunto </a:t>
            </a:r>
            <a:r>
              <a:rPr lang="pt-BR" dirty="0"/>
              <a:t>das atividades empreendidas seja convergente aos </a:t>
            </a:r>
            <a:r>
              <a:rPr lang="pt-BR" dirty="0" smtClean="0"/>
              <a:t>objetivos organizacionais.</a:t>
            </a:r>
          </a:p>
          <a:p>
            <a:pPr lvl="1"/>
            <a:r>
              <a:rPr lang="pt-BR" dirty="0"/>
              <a:t>Fluidez e transparência da </a:t>
            </a:r>
            <a:r>
              <a:rPr lang="pt-BR" dirty="0" smtClean="0"/>
              <a:t>informação</a:t>
            </a:r>
          </a:p>
          <a:p>
            <a:pPr lvl="1"/>
            <a:r>
              <a:rPr lang="pt-BR" smtClean="0"/>
              <a:t>Comunicação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2517591" y="3244334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latin typeface="SouvenirITCbyBT-Light"/>
              </a:rPr>
              <a:t>Fluidez e transparência da informação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8997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Unidade 5 – Estudo de Casos: organizações privadas e públicas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Estudo </a:t>
            </a:r>
            <a:r>
              <a:rPr lang="pt-BR" dirty="0"/>
              <a:t>de Casos</a:t>
            </a:r>
          </a:p>
          <a:p>
            <a:r>
              <a:rPr lang="pt-BR" dirty="0"/>
              <a:t>Organizações Privadas </a:t>
            </a:r>
          </a:p>
          <a:p>
            <a:r>
              <a:rPr lang="pt-BR" dirty="0"/>
              <a:t>Organizações Públicas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2259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2195</TotalTime>
  <Words>191</Words>
  <Application>Microsoft Office PowerPoint</Application>
  <PresentationFormat>Apresentação na tela (4:3)</PresentationFormat>
  <Paragraphs>24</Paragraphs>
  <Slides>6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Calibri</vt:lpstr>
      <vt:lpstr>SouvenirITCbyBT-Light</vt:lpstr>
      <vt:lpstr>Wingdings</vt:lpstr>
      <vt:lpstr>EAD 2</vt:lpstr>
      <vt:lpstr>Disciplina: Direção Estratégica</vt:lpstr>
      <vt:lpstr>Unidade 4 – O Processo Estratégico e de Comunicação Estratégica </vt:lpstr>
      <vt:lpstr>Implantação, Acompanhamento e Avaliação</vt:lpstr>
      <vt:lpstr> planejada X realizada planejada X emergente</vt:lpstr>
      <vt:lpstr>Estratégia – Um Processo em Construção: a função da comunicação</vt:lpstr>
      <vt:lpstr>Unidade 5 – Estudo de Casos: organizações privadas e públicas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DISCIPLINA</dc:title>
  <dc:creator>.</dc:creator>
  <cp:lastModifiedBy>Gabriela Fiates</cp:lastModifiedBy>
  <cp:revision>157</cp:revision>
  <dcterms:created xsi:type="dcterms:W3CDTF">2008-02-29T14:01:30Z</dcterms:created>
  <dcterms:modified xsi:type="dcterms:W3CDTF">2015-02-26T15:56:03Z</dcterms:modified>
</cp:coreProperties>
</file>