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84" r:id="rId4"/>
    <p:sldId id="285" r:id="rId5"/>
    <p:sldId id="286" r:id="rId6"/>
    <p:sldId id="271" r:id="rId7"/>
    <p:sldId id="280" r:id="rId8"/>
    <p:sldId id="281" r:id="rId9"/>
    <p:sldId id="282" r:id="rId10"/>
    <p:sldId id="279" r:id="rId11"/>
    <p:sldId id="257" r:id="rId12"/>
    <p:sldId id="258" r:id="rId13"/>
    <p:sldId id="278" r:id="rId14"/>
    <p:sldId id="259" r:id="rId15"/>
    <p:sldId id="260" r:id="rId16"/>
    <p:sldId id="261" r:id="rId17"/>
    <p:sldId id="262" r:id="rId18"/>
    <p:sldId id="263" r:id="rId19"/>
    <p:sldId id="264" r:id="rId20"/>
    <p:sldId id="273" r:id="rId21"/>
    <p:sldId id="267" r:id="rId22"/>
    <p:sldId id="268" r:id="rId23"/>
    <p:sldId id="269" r:id="rId24"/>
    <p:sldId id="274" r:id="rId25"/>
    <p:sldId id="275" r:id="rId26"/>
    <p:sldId id="276" r:id="rId2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76" autoAdjust="0"/>
    <p:restoredTop sz="94660"/>
  </p:normalViewPr>
  <p:slideViewPr>
    <p:cSldViewPr>
      <p:cViewPr>
        <p:scale>
          <a:sx n="76" d="100"/>
          <a:sy n="76" d="100"/>
        </p:scale>
        <p:origin x="-1068"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19:42:53.343"/>
    </inkml:context>
    <inkml:brush xml:id="br0">
      <inkml:brushProperty name="width" value="0.05292" units="cm"/>
      <inkml:brushProperty name="height" value="0.05292" units="cm"/>
      <inkml:brushProperty name="color" value="#FF0000"/>
    </inkml:brush>
  </inkml:definitions>
  <inkml:trace contextRef="#ctx0" brushRef="#br0">10081 6588,'0'-20,"0"20,0 0,0 0,0 0,0 0,0 0,0 0,0-20,0 20,0 0,0 0,0 0,0 0,0 0,0 0,0 20,19-20,-19 0,20 20,-20 0,20-20,0 20,0 0,0 0,0-1,-1 1,1 0,0 0,0 0,0 0,0-1,-1 1,1 0,0 0,0 0,-20 0,20-20,0 19,-20 1,0-20,20 20,-20 0,19-20,-19 0,20 20,-20-20,0 0,20 0,-20 0,0 0,0 20,0-20,0 0,0 0,0 0,0-20</inkml:trace>
  <inkml:trace contextRef="#ctx0" brushRef="#br0" timeOffset="684">10120 6945,'-20'20,"20"-20,0 0,0 0,0 0,0 0,0 0,0 0,0-20,20 20,-20-20,0 20,20-19,0-1,0 0,0 0,-20 0,39-19,-19 19,0 0,0-20,0 20,0 1,-1-1,1 0,0 0,0 0,-20 0,20 0,-20 20,0-19,0 19,20-20,-20 20,0 0,0 0,0 0,0 0,0 0,0 0,0 0,0 0,0 0,0 0,0 0,0 0,0 0,0 0,0 0,0 0</inkml:trace>
  <inkml:trace contextRef="#ctx0" brushRef="#br0" timeOffset="3956">14089 6985,'0'0,"0"0,0 0,0 0,0 0,0 0,20 0,-20 0,20 0,-20 0,20 0,19 0,-19 0,20 0,0 0,-21 0,21 0,0 0,-1 0,1 0,-20 0,20 0,-21 0,-19 0,20 0,-20 0,0 0,0 0,0 0,0 0,0 0,0 0,0-20,20 20,-20-20</inkml:trace>
  <inkml:trace contextRef="#ctx0" brushRef="#br0" timeOffset="4491">14030 6747,'-20'0,"20"0,0 0,0 0,20 0,-1-20,1 20,0 0,20 0,-1 0,1 0,0 0,-20 0,19 0,1 0,-20 0,20 0,-21 0,1 0,0 0,-20 0,20 0,-20 0,0 0,0 0,0 0,0 0,0 0,0 0,0 0,0-20,0 20,0 0</inkml:trace>
  <inkml:trace contextRef="#ctx0" brushRef="#br0" timeOffset="6292">16351 6529,'0'0,"0"0,0 0,0 0,0 0,0 0,0 0,20 0,-20 0,40 0,-20-20,-1 20,21 0,0 0,0 0,-21-20,21 20,-20 0,0 0,-20 0,20 0,-20 0,0 0,0 0,0 0,0 0</inkml:trace>
  <inkml:trace contextRef="#ctx0" brushRef="#br0" timeOffset="6868">16411 6509,'-20'39,"0"-39,0 20,20 0,-20 0,20-20,0 20,0 0,-19 0,19-1,0-19,0 20,0-20,0 20,19-20,-19 0,0 20,0-20,20 0,-20 0,20 0,-20 0,20 0,0-20,0 20,-1 0,1 0,0 0,20-20,-20 20,19 0,-19 0,20 20,0-20,-21 20,1 0,0 0,0-1,0 1,-20 0,0 20,0-20,0-1,-20 21,0-20,0 0,0 0,1 0,-1-1,-20 1,20 0,-19 0,19-20,-20 0,20 0,-20 0,21 0,-1-20,0 20,0-20,0 0,20 20,-20-19,20-1,0 0,0 0,0 20</inkml:trace>
  <inkml:trace contextRef="#ctx0" brushRef="#br0" timeOffset="7512">16828 6727,'-20'20,"20"-20,-20 20,20 0,0-1,0 1,0 0,20 0,-20 0,20 0,-1-1,1 1,0 0,20 0,-20-20,-1 20,21-20,-20 20,0-20,19 0,-19 0,0 0,0-20,20 0,-20 0,-1 0,1 0,0 1,-20-21,0 20,20-20,-20 1,0 19,-20-20,0 20,20 1,-39-21,19 40,0-20,-20 0,0 20,21 0,-21 0,20-20,-20 20,21 20,-1-20,0 20,0 0,0 0,0 0,1 19,-1-19,20 0,-20 20,20-21,0 1</inkml:trace>
  <inkml:trace contextRef="#ctx0" brushRef="#br0" timeOffset="8066">17443 6846,'0'0,"0"0,0 0,0 0,0 0,0 0,0 20,0 0,0 0,19 19,-19-19,0 0,0 0,0 20,0-21,0 1,-19 0,19 0,0-20,0 20,0-20,0 0,0 0</inkml:trace>
  <inkml:trace contextRef="#ctx0" brushRef="#br0" timeOffset="8676">17661 6787,'0'19,"0"-19,0 20,-20-20,20 20,0 0,20 0,-20 0,0-1,20 1,0 0,-1 0,-19 0,20-20,20 20,-20 0,0-20,0 0,-1 0,21 0,-20 0,0 0,19-20,-19 20,0-20,0 0,0-20,0 20,-20-19,20 19,-20 0,0-20,0 21,0-1,-20-20,0 20,0-19,0 19,-20 0,21 0,-21 20,20 0,-20 0,21 0,-21 20,0 0,20 0,0-1,1 21,-1-20,20 0,0 19,0-19,0 0</inkml:trace>
  <inkml:trace contextRef="#ctx0" brushRef="#br0" timeOffset="9482">18137 6727,'0'20,"0"-20,0 20,0 0,0-1,0 1,0 0,20 0,0 0,0 0,0-1,-20 1,39 0,-19 0,0-20,0 20,0 0,19-20,-19 0,20 0,-20 0,0 0,-1 0,1-20,0 20,0-20,0 0,0 0,-1 0,1 1,-20-1,0 0,20 0,-20 0,0 0,-20-19,20 19,0-20,-20 20,20 1,-19-1,-1 0,0 0,0 0,0 20,0-20,1 20,-1 0,-20 0,20 0,0 0,0 20,1-20,-1 20,0 0,0 0,0 0,0-1,20 1,-19 0,19 0</inkml:trace>
  <inkml:trace contextRef="#ctx0" brushRef="#br0" timeOffset="17415">16371 7362,'0'0,"0"0,0-20,0 20,0 0,0 0,0 0,0 0,0 0,0 0,0 0,0 0,0 20,0 0,0 0,-20 0,0-1,20 21,-19-20,-1 20,0-1,0 1,0 0,20-1,-20-19,20 0,0 20,0-40,0 20,0-1,0-19,20 20,-20-20,20 0,-20 20,20-20,0 0,0 0,-1 0,1 0,0 0,0 0,0 0,0 0,-20 0,19 0,-19 0,20 0,-20 20,0-20,0 0,0 0,0 0,0 0,0 0,0 0,0 0,0-20,0 20,0-20,20 0,-20 1,0-1,0 0,0 0,0 0,0 0,0 1,0-1,0 0,0 20,-20-20,20 20,0 0,0-20,0 20,0 0,0 0,0 20,0-20,0 20,0 20,0-21,0 21,0-20,0 20,0-1,0-19,0 20,0-20,0 19,0-19,0 0,0 20,0-20,0-1,0-19,0 20,20 0,-20-20,0 0,0 0,0 0,0 0,0-20</inkml:trace>
  <inkml:trace contextRef="#ctx0" brushRef="#br0" timeOffset="18174">16828 7560,'0'0,"0"0,0 0,0 0,0 0,0 0,0 0,0 0,0 0,0 20,-20-20,20 20,-20 0,0 0,20 0,-20 19,0 1,0-20,20 20,0-21,0 21,0-20,0 20,0-20,20-1,0 1,-20 0,20 0,0 0,0 0,0-1,19-19,-19 20,0-20,20 0,-21 0,21 0,-20-20,20 20,-21-19,1-1,0 0,0 0,0 0,-20 0,20-19,-20 19,0 0,0 0,0 0,-20 20,20-20,-20 1,0 19,-20 0,21 0,-21 0,0 0,20 0,1 19,-1 1,0-20,0 20,0 0,0 0,1 0,19 19,-20-19,20 0,0 0,0-20,0 20,0 0</inkml:trace>
  <inkml:trace contextRef="#ctx0" brushRef="#br0" timeOffset="18865">17324 7818,'-20'20,"20"-20,0 0,0 0,0 20,0 0,0 0,0 0,0 0,0 19,-20-19,20 0,0 20,0-21,0 1,0 0,0 0,0 0,0-20,0 0</inkml:trace>
  <inkml:trace contextRef="#ctx0" brushRef="#br0" timeOffset="19447">17462 7838,'-19'20,"19"0,0 0,0 0,0 0,0-1,19-19,1 20,0 0,0 0,0-20,20 0,-21 20,21-20,-20 0,0 0,0-20,-1 20,21-20,-20 0,0 0,0-19,-20 19,20-20,-20 0,0 21,19-21,-19 0,0 20,-19 1,-1-21,20 20,-40 0,20 0,0 20,0-20,-19 20,-1 0,20 0,-19 20,19 0,-20 0,20 0,0 20,0-21,1 21,19 0,-20-1,20 1,20-20,-20 20,19-20,1-1,0 1</inkml:trace>
  <inkml:trace contextRef="#ctx0" brushRef="#br0" timeOffset="20131">17919 7680,'0'0,"0"0,0 0,0 0,0 19,0 1,0-20,0 20,0 0,0 0,0 19,20-19,-20 0,20 0,-1 0,-19 0,20 0,0-1,0 1,0-20,0 20,0-20,-1 0,1 0,20 0,-20 0,0-20,-1 0,1 1,0-1,0-20,-20 20,20-20,0 21,-20-1,0-20,0 20,0-19,0 19,0 0,-20 0,0 0,-20 0,20 0,1 1,-21 19,20 0,0 0,-19 0,19 0,0 19,0 1,0 0,0 0,0 0,1 20,19-21,0 1,-20 20,20-20,-20 0,20-1,0 1,0 0</inkml:trace>
  <inkml:trace contextRef="#ctx0" brushRef="#br0" timeOffset="27828">16331 8672,'0'0,"0"0,0 0,0 0,0 0,0 0,0 0,0 0,0 0,0 0,0 0,0 0,0 0,0-20,20 20,-20 0,20-20,-20 20,20-20,-20 20,20-20,0 0,-1 20,1-19,0 19,0 0,0 0,0-20,0 20,-1 0,1 0,0 0,0 0,-20 20,20-20,-20 19,0 1,0-20,0 20,0 0,-20 20,0-20,0-1,0 1,1 0,-1 20,0-20,-20 19,0-19,21 20,-21 0,20-1,0-19,-19 20,19-40,20 20,-20-20,20 19,0-19,0 0,0-19,0 19,0 0,0 0,20-20,-20 20,20 0,-20 0,19 0,-19 0,20 0,0 0,0 0,-20 0,20 0,19 20,-19-20,-20 0,20 0,0 19,0-19,-20 0,20 0,-20 0,20 0,-20 0,19 0,-19 0,20 0,-20 0,0-19,20-1,-20 20,0-20,20 0,-20 20,0 0,0 0,0 0,0 0,0 0,0 0,0 0,0-20</inkml:trace>
  <inkml:trace contextRef="#ctx0" brushRef="#br0" timeOffset="28674">17006 8731,'0'0,"0"-20,0 1,0 19,0-20,0 0,0 0,0 0,0 20,0-20,0 20,0 0,0-20,0 20,0 0,0 0,0 0,0 0,0 20,0 0,0 0,0 0,0 0,0 19,0 1,0-20,0 20,0-1,20-19,-20 0,0 20,20-20,-20-1,0 1,0 0,0 0,0-20,0 20,0-20,0 0,0 20,0-20,-20 0,20 0,-20 0,20 0,-20 0,0-20,1 20,-1 0,0 0,0 0,0 0,20 0,-20 0,20 0,0 0,0 0,0 0,0 0,0 0,0 0,20 0,0 0,-20 0,20 0,0 0,0 0,-1 0,1-20,0 20,0 0,0 0,-20 0,20 0,-20 0,0 0,0 0,0 0,0 0,0 0,0 0,0 0,19 0</inkml:trace>
  <inkml:trace contextRef="#ctx0" brushRef="#br0" timeOffset="28945">17205 8950,'0'0,"19"19,-19 1,0-20,0 20,0 0,0 0,0 0,0-1,0 1,0 0,0 0,0 0,0-20,0 20,0-20,0 0,0 0,0 0</inkml:trace>
  <inkml:trace contextRef="#ctx0" brushRef="#br0" timeOffset="30083">17462 8572,'0'0,"0"0,0 0,20 0,-20 0,20 0,0 0,0 0,0 0,19 0,-19 0,0 0,20 0,-20 0,-1-19,1 19,-20 0,0 0,20 0,-20 0,0-20,-20 20,20 0,-20 0,20 0,-19-20,-1 20,0 0,0 0,-20 0,21 0,-1 20,-20-20,20 20,-20-1,21-19,-1 20,0 0,20 0,-20 0,20-20,0 20,0 0,0-20,0 19,0-19,20 20,-20-20,20 20,0-20,-1 0,1 0,0 0,0 0,0 0,0 0,19 0,-19 0,0 0,0 0,0 0,19 0,-19 20,0-20,0 20,0 0,0-1,-20 1,20 0,-20 0,19-20,-19 20,0 0,0 0,-19-1,-1 1,0 0,0 0,0 0,0-20,0 20,-19-1,19-19,-20 0,20 0,-19 0,19 0,-20 0,20 0,0-19,20 19,-19 0,19-20,-20 20,20-20,0 20,0-20,20 20</inkml:trace>
  <inkml:trace contextRef="#ctx0" brushRef="#br0" timeOffset="30781">17998 8731,'0'0,"-20"20,20-20,0 20,0 0,0 0,0-20,20 19,-20 1,20 0,-20 0,20-20,0 20,0 0,0-20,-1 20,1-20,0 0,20 0,-20 19,-1-19,1 0,0-19,0 19,20 0,-21-20,1 0,-20 0,20 0,0 0,0 0,0 1,-20-1,20 0,-20 0,19 0,-19 0,0 1,0-1,0 0,-19 0,19 0,-20 0,0 20,0-20,0 1,0 19,0 0,-19-20,19 20,0 0,-20 0,21 0,-21 0,20 20,0-20,0 19,1 1,19 0,-20 0,0 0,0 0,20 0,-20-1,20 1,-20 0,20 0,0 0,-20 0,20-20</inkml:trace>
  <inkml:trace contextRef="#ctx0" brushRef="#br0" timeOffset="38936">16292 9823,'0'0,"0"0,20 0,-20-20,0 20,0-20,0 20,19-20,-19 0,0 0,20 20,-20-19,0-21,20 20,-20 0,0 0,0 1,20-1,-20 20,0-20,0 20,0-20,0 20,0 0,0 0,0 0,0 0,0 0,0 0,0 0,0 20,0-20,0 40,0-21,0 1,0 20,0 0,0-1,0 1,20 19,-20-19,0 0,0-20,0 19,0-19,0 20,0-20,0 0,0-20,0 19,0-19,0 20,0-20,0 0,0 0,0 0,0 0,0 0,0 0,0 0</inkml:trace>
  <inkml:trace contextRef="#ctx0" brushRef="#br0" timeOffset="39823">16907 9585,'0'-20,"0"20,-20-20,20 20,-20-20,20 20,-20 0,20 0,-19 0,-1 0,0 0,0 0,0 20,0-20,0 20,1 0,19-1,-20-19,20 20,-20 0,20 0,0-20,20 20,-20-20,20 20,-1-20,1 19,20-19,-20 0,0 20,0-20,-1 20,1 0,0 0,-20 0,20-1,-20 1,0 0,0 20,0-20,0 0,0-1,0 1,-20 0,20 0,-20 0,0 0,1-1,-1 1,20-20,-20 0,0 0,20 0,-20 0,0-20,20 1,-20 19,20-20,0 0,0 0,0 0,20 0,-20 1,20-1,0-20,0 20,20-20,-21 21,1-21,0 20,-20-20,20 21,-20-1,20 0,-20 20,0 0,0-20,0 20,0 0,0 0,0-20,0 20,0 0,0-20,0 20,0 0,0 0</inkml:trace>
  <inkml:trace contextRef="#ctx0" brushRef="#br0" timeOffset="40541">17125 9565,'-20'0,"20"0,0 0,0 0,0 0,0 0,0 0,0 0,20 0,-20 0,0 0,20 0,0 0,-20 0,20 0,0 0,-1 0,-19 0,20 0,0 0,0 0,-20 0,20 0,0 20,-20-20,19 19,-19 1,20 0,-20 0,20 20,-20-1,0-19,0 20,20-20,-20-1,0 21,0-20,0 0,0 0,0 0,0-1,0 1,0-20,0 20,0-20,0 0,0 0,0 0,0 0,0 0,0 0,0 0</inkml:trace>
  <inkml:trace contextRef="#ctx0" brushRef="#br0" timeOffset="40947">17125 9882,'0'0,"0"0,0 0,20 0,0 0,0 0,19 0,1-20,0 20,-1 0,1-20,0 20,-1 0,-19 0,0-19,0 19,0 0,0 0,-20 0,0 0,20 0,-20 0,0 0,0 0,19 0,-19 0,0 0,0 0,0 0,0 0,0 0,0 0,0 0,0 0</inkml:trace>
  <inkml:trace contextRef="#ctx0" brushRef="#br0" timeOffset="42724">17800 9922,'0'0,"0"0,0 0,0 0,0 0,0 0,0 0,0 0,0 20,0 0,20-20,-20 19,0 1,0 20,0-20,0 0,-20 19,20-19,0 0,0-20,0 20,0-20,0 0,0 0,0 0,0 0</inkml:trace>
  <inkml:trace contextRef="#ctx0" brushRef="#br0" timeOffset="43523">18018 9644,'0'0,"0"0,0 0,0 0,20 0,0-20,0 20,0-20,-1 20,1-19,0 19,0-20,0 20,0 0,-1 0,1 0,-20 0,20 20,-20-20,20 19,-20 1,0 20,0-20,-20 19,20 1,-20-20,20 20,-20-21,1 21,-1-20,0 0,20 0,-20 0,0-1,20 1,-20-20,20 20,0-20,0 0,0 0,0 0,0 0,0 0,0 0,20 0,-20 0,20 0,0 0,0 0,0 0,-1 0,1 20,0-20,0 0,0 0,0 20,-20-20,19 0,1 0,-20 0,20 0,0 0,-20 0,20-20,-20 20,20 0,-20 0,0 0,20 0,-20-20,0 20,0 0</inkml:trace>
  <inkml:trace contextRef="#ctx0" brushRef="#br0" timeOffset="44106">18534 9783,'-20'0,"20"20,0 0,0-20,0 19,0 1,20 0,-20 0,20 0,-20 0,20 0,0-20,-20 19,19 1,1-20,0 20,0-20,0 0,0 0,-1 0,1 0,0 0,0-20,0 20,0-20,19 1,-19-1,0 0,-20-20,20 20,0 0,-20 1,20-21,-20 20,0 0,0 0,0-19,-20 19,0 0,20 0,-20 20,0-20,0 1,-19 19,19 0,0 0,0 0,-20 0,21 0,-21 19,20-19,0 20,0 0,1 0,-1 20,20-21,0 1,0 0,0 0,0 20,0-40</inkml:trace>
  <inkml:trace contextRef="#ctx0" brushRef="#br0" timeOffset="51051">16609 10478,'0'0,"0"0,0-20,0 20,0 0,0 0,0 0,0 0,0 0,0 0,0 0,0 0,0 0,0 0,0 0,0 20,0-1,0 1,-20 0,20 0,-19 20,19-21,-20 21,20-20,-20 0,20 0,0-1,0 1,0 0,0 0,0-20,0 0,0 20,20-20,0 0,-20 0,19 0,1 0,0 20,0-20,0 0,-20 0,20 0,-1 0,1 0,0 20,-20-20,20 0,-20 0,0 0,0 0,0 0,20 0,-20 0,0 0,0 0,0 0,0 0,0 0,0 0,0-20,0 0,0 0,0 20,0-20,0 0,0 0,0 1,0-1,0 0,0 20,0 0,0-20,0 20,0 0,0 0,0 0,0 0,0 0,0 0,0 20,0 0,0 0,0-1,0 1,0 20,0-20,0 20,0-1,0 1,0 0,0-21,0 21,0-20,0 0,0 0,0-1,0 1,0 0,0-20,0 20,0-20,0 0,0 0,20 0,-20 0,0 0,0 0,0-20,0 0</inkml:trace>
  <inkml:trace contextRef="#ctx0" brushRef="#br0" timeOffset="52108">17125 10597,'-20'19,"20"-19,-20 0,20 0,0 0,0 0,0 0,0 0,0-19,20 19,-20 0,0-20,20 20,-20-20,20 20,0-20,0 20,0-20,-1 20,1 0,0 0,0 0,0 0,-20 0,20 20,-20 0,0 0,0 0,0-1,0 1,-20 20,20-20,-20 19,0 1,0 0,-19 0,19-21,0 21,-20 0,20-1,0-19,1 0,-1 0,0-20,20 0,-20 0,20 0,0 0,0 0,0 0,0-20,0 20,20 0,-20 0,20 0,-20 0,20 20,-20-20,19 20,1 0,0-20,0 19,0-19,0 20,0-20,-1 0,1 0,0 0,0-20,0 20,-20 0,20-19,-1 19,-19-20,20 20,-20-20,20 20,-20-20,0 20,0 0,0 0,0-20,0 20,0 0,0-20,0 20,0 0,0 0</inkml:trace>
  <inkml:trace contextRef="#ctx0" brushRef="#br0" timeOffset="52392">17522 10954,'20'39,"-20"-19,0 0,0 0,0 0,0 0,0 19,0-19,0 0,0 0,0 0,0-20,0 20,0-20,0 0</inkml:trace>
  <inkml:trace contextRef="#ctx0" brushRef="#br0" timeOffset="53137">17780 10775,'-20'0,"20"0,-20 0,20 0,0 0,0 0,-20 20,20 0,0-20,0 40,0-21,0 1,0 20,20-20,-20 0,20-1,0 21,0-40,20 20,-21 0,1-20,20 0,-20 0,0 0,-1 0,1 0,0-20,0 0,-20-20,20 21,0-21,-20 0,0 20,0-19,0-1,0 0,0 1,-20 19,0 0,0 0,0 0,0 0,1 20,-21 0,20 0,-20 20,1-20,19 20,0 0,0 20,0-21,0 21,20 0,0-20,0 19,0-19,0 0,20 0,0 0,0 0,0-1</inkml:trace>
  <inkml:trace contextRef="#ctx0" brushRef="#br0" timeOffset="53767">18177 10735,'-20'20,"20"-20,0 0,0 20,0 0,0 0,0 0,0 0,0-1,20 1,-20 20,20-20,0 0,-1-1,1 1,0 0,0 0,0-20,0 20,-1-20,21 0,-20 0,0 0,0 0,19-20,-19 0,0 0,0 0,0-19,-20-1,20 20,-20-19,0-1,0 0,0 20,-20-19,0-1,0 20,0 0,0 0,-19 1,-1 19,0-20,1 20,19 0,-20 20,20-1,0 1,1 0,-1 20,20-1,-20-19,20 20,0 0,0-20,20-1,-20 21</inkml:trace>
  <inkml:trace contextRef="#ctx0" brushRef="#br0" timeOffset="60235">16510 11827,'0'0,"0"0,0 0,0 0,0 0,0 0,0 0,0 0,0 0,0 0,0-20,0 20,0-20,0 20,20-20,-20 1,0-1,0-20,0 20,0 0,0 0,0 1,0-1,0 0,0 20,0-20,0 20,0 0,0 0,0 0,0 0,0 0,0 0,0 0,0 0,0 0,0 20,0 0,20 0,-20-1,0 21,0 0,20-20,-20 19,0 1,19 0,-19 19,0-19,20 0,-20-21,0 21,0-20,0 20,0-20,0-1,0 1,0 0,0-20,0 20,-20-20,20 20,0-20,-19 0,19 0,-20 0,20 0,-20 0,0 0,0 0,20 0,-20 0,0 0,20 0,0 0,-19 0,19 0,0 0,0 0,0-20,0 20,0 0,0 0,0 0,19 0,-19 0,20 0,0 0,0 0,0 20,0-20,0 0,-1 0,1-20,0 20,0 0,0 0,-20 0,0 0,0 0,0 0,20 0,-20 0,0 0,0 0,-20 0,20 0,0 0</inkml:trace>
  <inkml:trace contextRef="#ctx0" brushRef="#br0" timeOffset="60831">16768 11906,'-20'0,"20"0,0 20,0-20,0 20,0 0,0 0,0-1,0 21,20-20,-20 0,20 0,0 0,0-1,-1 1,1-20,0 20,0 0,0-20,19 0,-19 0,0 0,0 0,0 0,0-20,-1 0,-19 0,20-19,0 19,-20-20,0 20,0-19,0-1,0 20,-20-20,0 21,1-1,-1 0,0 0,-20 20,20-20,1 20,-21 0,20 0,0 20,0-20,1 20,-1 0,0 19,0-19,20 20,0 0,-20-21,20 21,20-20,-20 0</inkml:trace>
  <inkml:trace contextRef="#ctx0" brushRef="#br0" timeOffset="61651">17205 11867,'-20'0,"20"0,0 0,0 19,0-19,0 20,0 0,0 0,0 20,20-21,-20 1,19 0,1 0,-20 0,40 0,-20 0,0-20,-1 19,1-19,20 20,-20-20,0 0,-20 0,19-20,1 20,0-19,-20-1,20 0,0 0,-20 0,0-20,20 1,-20 19,0-20,0 1,-20 19,20-20,-20 20,0 0,0 1,0-1,-19 0,19 20,0 0,-20 0,21 0,-1 20,0 0,0-1,0 21,20-20,-20 20,20-1,-19-19,19 20,0-20,19 19,1-19</inkml:trace>
  <inkml:trace contextRef="#ctx0" brushRef="#br0" timeOffset="61949">17720 12065,'0'20,"0"-20,0 20,0 0,0-1,0 1,0 0,0 0,0 0,0 0,0-20,0 19,20 1</inkml:trace>
  <inkml:trace contextRef="#ctx0" brushRef="#br0" timeOffset="64147">17840 11906,'0'0,"-20"0,20 0,0 0,0 0,0 0,0 20,0-20,0 20,0-20,0 20,0 0,0-20,20 19,-20 1,19 0,-19 0,20 0,-20-20,20 20,0 0,0-1,-20-19,20 20,-1-20,21 20,-20-20,0 0,0 0,0 0,-1 0,1-20,0 0,0 1,0-1,-20 0,20-20,-1 20,-19 0,0 1,20-1,-20 0,0 0,0 0,0 0,0 1,-20-1,20 0,-19 0,19 0,-20 0,20 1,-20 19,0-20,0 20,20 0,-20 0,1 0,-1 0,0 0,0 0,20 20,-20-20,0 19,0 1,1 0,19-20,-20 20,0 20,20-21,-20 1,20 0,0 0,0 0,0 0</inkml:trace>
  <inkml:trace contextRef="#ctx0" brushRef="#br0" timeOffset="65069">18296 11867,'0'0,"0"19,0 1,0-20,0 20,0 0,0 0,0 0,20-20,-20 19,20 1,-1 0,1 0,0 0,0 0,0 0,0-1,0-19,19 20,-19-20,0 0,20 0,-21 0,1 0,0-20,0 1,0 19,0-20,-20-20,19 20,-19 0,0 0,20-19,-20 19,0-20,0 20,-20 1,20-21,-19 20,19 20,-20-20,0 0,0 20,0-19,0 19,1-20,-1 20,0 0,0 0,0 0,0 0,1 0,-1 20,0-1,0-19,0 20,20 0,-20 0,0 0,20 0,-19-1,19 1,0 0,0 0</inkml:trace>
  <inkml:trace contextRef="#ctx0" brushRef="#br0" timeOffset="71638">16947 12640,'0'-19,"0"19,0 0,0-20,0 20,0 0,0 0,0-20,0 20,0 0,0 0,-20-20,20 20,-20 0,0 0,0 0,0 0,1 20,-1-20,-20 20,20 0,0-1,0-19,1 20,19 0,-20-20,20 20,0-20,0 20,0-20,20 20,-20-20,19 20,1-20,20 0,-20 19,0-19,0 20,-1 0,1 0,0 0,0 0,-20-1,0 1,20 0,-20 0,0 0,-20 0,20 0,-20-1,0 1,0 0,1-20,-1 20,20 0,-20-20,0 0,0 0,0 0,0 0,20 0,-19-20,19 20,0-20,0 0,0 0,0 1,0-1,19 0,1 0,0-20,-20 20,20-19,0 19,0 0,0 0,-1 0,1 1,-20-1,20 0,0 20,-20-20,0 20,0-20,20 20,-20 0,0 0,0-20,0 20,0 0,0 0,0 0,0 0,0 0,0 0</inkml:trace>
  <inkml:trace contextRef="#ctx0" brushRef="#br0" timeOffset="74781">17125 12779,'-20'0,"20"0,0 0,0 0,0 0,0 20,0-20,0 20,0 0,0 0,0 0,20 19,-20-19,0 0,20 0,0 20,-20-21,20 1,0-20,-1 20,1-20,0 20,0-20,0 0,19 0,-19 0,0-20,0 20,0-20,0-19,-1 19,-19-20,20 20,-20-20,20 21,-20-21,0 0,0 20,-20-19,20 19,-20-20,1 20,-1 0,0 20,-20-19,20 19,1 0,-21 19,20-19,0 20,0 0,1 0,-1 20,0-20,0 19,20-19,0 20,0-20,0 19</inkml:trace>
  <inkml:trace contextRef="#ctx0" brushRef="#br0" timeOffset="75343">17641 12918,'0'0,"0"0,0 0,0 20,0 0,0 0,0 0,20 0,-20 19,0-19,0 20,0-20,0-1,0 21,0-20,0 0,-20 0,20-1,0-19,0 0,0 0,20 0</inkml:trace>
  <inkml:trace contextRef="#ctx0" brushRef="#br0" timeOffset="75912">17840 12879,'-20'19,"20"-19,0 20,0 0,0 0,0 0,20 0,-1 0,1-1,0 1,0-20,0 20,0-20,-1 0,21 0,-20 0,0 0,0 0,0 0,-1-20,1 0,0 1,20-1,-20-20,-20 20,19-20,-19 1,20 19,-20-20,-20 20,20 1,-19-1,-1 0,0 0,-20 0,20 20,-19 0,19-20,0 20,-20 0,20 0,1 20,-1 0,0 0,0 0,20 19,-20-19,20 20,0 0,0-1,0-19,0 20,0-20</inkml:trace>
  <inkml:trace contextRef="#ctx0" brushRef="#br0" timeOffset="76684">18316 12799,'0'20,"0"-20,0 20,0-20,0 20,0 0,0 19,0-19,20 0,-1 0,1 20,-20-21,40 1,-20-20,0 20,0 0,-1-20,1 0,20 20,-20-20,0 0,-1 0,21-20,-20 20,0-20,0 0,-1-19,1 19,-20-20,20 20,-20-20,20 21,-20-21,0 0,-20 20,0-19,0 19,1-20,-1 20,-20 0,20 1,-19 19,19-20,-20 20,20 0,-19 20,19-20,0 19,0 1,0 20,0-20,0 20,20-21,0 21,0-20,0 20,0-21</inkml:trace>
  <inkml:trace contextRef="#ctx0" brushRef="#br0" timeOffset="84305">16450 13831,'0'0,"0"0,0 0,0 0,0 0,0 0,0 0,0 0,0-20,20 20,-20-20,0 1,0 19,20-20,-20 0,0 0,20 0,-20 0,0 0,0 1,0 19,0-20,0 0,0 20,0-20,20 20,-20 0,0 0,0 0,0 0,0 0,0 0,0 0,0 0,0 0,0 20,0 0,0 19,0-19,0 0,20 20,-20-20,0 19,20-19,-20 20,0-20,0 19,0-19,0 20,19-20,-19 0,0 0,0-1,0 1,0 0,-19 0,19-20,0 0,0 20,0-20,0 0,-20 0,20 0,0 0,-20 0,20 20,-20-20,0 0,20 0,-20 0,0 0,20 0,-19 0,19 19,0-19,-20 0,20 0,0 0,0 0,0 0,0 0,0 0,0 0,0 0,0 0,0 0,20 0,-20 0,19 0,-19-19,20 19,0 0,0 0,0 0,0 0,0-20,-20 20,19 0,-19 0,0 0,0 0,0 0,20 0,-20 0,0 0,0 0,0 0,0 0,0 0,0 0,0 0,0 0,0 0,0 0,0-20,0 20</inkml:trace>
  <inkml:trace contextRef="#ctx0" brushRef="#br0" timeOffset="85294">16867 13672,'20'-20,"-20"20,0 0,0 0,0 0,0 0,0 0,0 0,0 0,0 0,0 0,0 20,0-20,0 20,-20 0,20 0,-20 0,20 0,-19-1,19 1,-20 0,20 0,0 0,-20 0,20-1,0 1,0-20,0 0,0 20,20-20,-20 20,0-20,20 0,-20 0,19 0,1 0,0 0,0 0,-20 0,20 20,0-20,-20 0,19 0,-19 0,0 0,20 0,-20 0,0 0,0 0,20 0,-20 0,0 0,0 0,0 0,0 0,0 0,0 0,0 0,0-20,20 20,-20-20,0 20,0-20,0 0,0 1,0 19,0-20,0 0,0 20,0 0,0 0,0 0,0 0,0 0,0 0,0 0,0 0,0 20,0 0,0-1,0 1,0 0,0 20,0-20,0 0,0-1,0 1,0 0,0 0,0 0,0 0,0-1,0-19,0 20,0-20,0 0,0 20,0-20,0 0,0 0</inkml:trace>
  <inkml:trace contextRef="#ctx0" brushRef="#br0" timeOffset="86019">17224 13712,'-19'0,"19"0,-20 20,20-20,0 0,0 0,-20 0,20 0,0 0,0 0,0 0,20 0,-20 0,0 0,20 0,-20 0,19 0,1 0,-20 0,20 0,0 0,-20 0,20 0,0 0,-1 0,-19 20,20-20,-20 20,20-1,0 1,-20 20,0 0,20-21,-20 21,0 0,0 0,0-21,0 21,0-20,0 0,0 0,0-20,0 19,0-19,0 20,0-20,0 0,0 0,0 0,0 0,0-20</inkml:trace>
  <inkml:trace contextRef="#ctx0" brushRef="#br0" timeOffset="86439">17205 13990,'0'0,"0"0,0 0,19 0,-19 0,20 0,0 0,0-20,20 20,-21 0,1 0,20 0,-20 0,0 0,19 0,-19 0,0 0,-20 0,20 0,-20 0,0 0,0 0,0 0,0 0,0 0,0 0,0 0,0 0,0 0,0 0,0 0,0 0,0 0,0 0,-20-20</inkml:trace>
  <inkml:trace contextRef="#ctx0" brushRef="#br0" timeOffset="87820">17760 14010,'0'0,"0"0,0 0,0 0,0 0,0 0,20 0,-20 0,0 20,0-20,20 19,-20 1,0 0,0 0,0 20,0-21,0 1,0 0,0 0,0 0,-20 0,20-20,0 20,0-20,0 0,0 0,0 0,0-20</inkml:trace>
  <inkml:trace contextRef="#ctx0" brushRef="#br0" timeOffset="88667">17998 13692,'20'0,"-20"0,0 0,0 0,0 0,0 20,0-20,0 0,0 20,-20 0,20-20,0 20,-20-1,20 1,0 0,-19 0,19 0,0 0,-20-1,20-19,0 0,0 20,0-20,20 0,-20 20,19-20,-19 0,20 0,0 0,0 20,0-20,0 0,0 0,-1 0,1 0,-20 0,20 0,0 0,-20 0,0 0,0 0,20 0,-20 0,0 0,0 0,0 0,0 0,0 0,0 0,0 0,0 0,0 0,0-20,0 20,0-20,0 0,0 20,0-19,0-1,0 0,0 0,0 0,0 0,0 20,-20 0,20-19,0 19,0 0,0 0,0 0,0 0,0 19,0-19,0 20,0 0,0 0,0 20,20-21,-20 21,0-20,0 0,0 20,0-1,0-19,0 0,0 0,0 0,0-1,0-19,0 20,0-20,0 0,0 0,0 0,20-20</inkml:trace>
  <inkml:trace contextRef="#ctx0" brushRef="#br0" timeOffset="89487">18415 13811,'-20'0,"20"0,0 0,0 0,0 0,0 20,0 0,0 0,0 0,0-1,0 1,0 20,20-20,-20 0,20 0,0-1,0 1,-1-20,1 20,0-20,0 20,0-20,0 0,-1 0,1 0,-20 0,20-20,0 20,-20-20,20 0,0-19,-20 19,0-20,19 20,-19-19,0-1,0 20,-19-20,19 21,-20-1,0 0,20 20,-20 0,0-20,0 20,1 0,-1 0,0 0,0 0,0 20,0-20,1 20,19 0,-20-1,20 1,-20 0,20 0,-20 20,20-21,0 1,0 20,20-20,-20 0,0 0</inkml:trace>
  <inkml:trace contextRef="#ctx0" brushRef="#br0" timeOffset="97444">16510 14545,'0'0,"0"0,0 0,0 0,0 0,0 0,0 0,0-19,0 19,0 0,20 0,-20 0,0 0,0 0,0 0,0 0,0 0,0 0,0 0,0 0,0 0,0 0,0 19,0-19,-20 20,20-20,0 20,-20 0,0 20,20-20,-20-1,20 1,-19 0,19 0,-20 0,20 0,0-1,0 1,0 0,0-20,0 20,0-20,20 20,-20-20,19 20,-19-20,20 0,-20 0,20 0,0 19,0-19,0 0,-20 0,20 0,-1 0,-19 20,20-20,-20 0,20 0,-20 0,20 20,-20-20,0 0,0 0,0 0,0 0,0 0,20 0,-20 0,0 0,0 0,0 0,0 0,0 0,0-20,0 20,0 0,0-20,0 1,0 19,0-20,0 0,0 0,0 20,0-20,-20 0,20 1,0 19,0-20,0 20,-20-20,20 20,0 0,0 0,0 0,0 0,0 0,0 0,0 0,0 20,0-20,20 39,-20-19,0 0,0 20,0-20,0 19,20-19,-20 20,0-20,0 0,0 19,0-19,0 0,0 0,0-20,0 20,0-20,0 19,0-19,0 0,0 0,0 0,0 0,0 0,0 0,20 0</inkml:trace>
  <inkml:trace contextRef="#ctx0" brushRef="#br0" timeOffset="98501">16986 14645,'0'0,"0"0,0 0,0 0,0 0,0 0,0 0,0 20,0-1,-20-19,20 20,-19 20,19-20,-20 0,0 19,0-19,20 0,-20 20,20-21,0-19,0 20,0-20,0 0,0 0,20 0,0 0,0 0,-20 0,20 0,-1 0,1 0,-20 0,20 0,0 0,-20 0,20 20,-20-20,20 0,-20 0,19 0,-19 20,0-20,0 0,20 0,-20 0,0 0,0 0,0 0,0 0,0 0,0 0,0 0,0 0,0-20,0 20,0-20,0 0,-20 1,20-1,0 20,0-20,0 0,0 20,0-20,0 20,0 0,0 0,0 0,0 0,0 0,0 0,0 20,0 0,0 0,0 0,0-1,0 1,0 20,0-20,0 0,0 19,0-19,20 0,-20 20,0-20,0-20,0 19,0-19,0 20,0-20,0 0,0 0,0 0,0 0,0-20</inkml:trace>
  <inkml:trace contextRef="#ctx0" brushRef="#br0" timeOffset="99212">17264 14863,'0'0,"0"0,0 0,0 0,0 0,0 0,0 0,0 0,0 0,0 20,0-20,0 20,0-1,0 1,0 0,0 0,20 0,-20 0,20 0,-20-1,20 1,-1-20,-19 20,20-20,0 0,0 0,0 0,0 0,-20 0,19 0,1-20,-20 0,20 1,0-1,-20 0,0 0,0 0,0-20,0 21,0-1,0-20,-20 20,20 0,-20 1,0 19,1-20,19 0,-20 20,0-20,0 20,0 0,0 0,20 0,-19 0,-1 20,0 0,20 0,-20-1,20 1,-20 20,20-20,0 19,0-19,0 0,0 0</inkml:trace>
  <inkml:trace contextRef="#ctx0" brushRef="#br0" timeOffset="99706">17681 14982,'0'0,"0"0,0 0,0 0,0 20,0-20,0 20,0 0,0-1,0 1,0 0,0 20,0-20,0-1,0 21,0-20,0 0,0 0,0-20,0 0,0 20,0-20,0 0</inkml:trace>
  <inkml:trace contextRef="#ctx0" brushRef="#br0" timeOffset="100248">17840 14922,'0'0,"0"20,0-20,0 0,0 20,0 0,0 0,0 0,19 0,1-1,-20 1,20-20,0 20,0 0,0-20,-1 20,1-20,0 0,0 0,0 0,0 0,-20 0,20-20,-1 0,1 0,0 0,-20 1,20-1,-20 0,0 0,0-20,0 20,0-19,-20 19,20-20,-20 20,0 1,1-1,-1 20,0-20,0 20,0-20,0 20,-19 0,19 20,0-20,0 20,0 0,0-1,1 21,19-20,-20 20,20-21,0 21,0 0,0-20,20 19</inkml:trace>
  <inkml:trace contextRef="#ctx0" brushRef="#br0" timeOffset="101041">18276 14803,'0'0,"0"0,0 0,0 0,0 0,0 0,0 20,0 0,0 0,0 20,0-21,0 1,20 20,0-20,0 0,-1 19,1-19,0-20,20 20,-20-20,19 20,-19-20,0 0,20 0,-20 0,-1-20,1 20,-20-20,20 0,-20 1,20-1,-20-20,0 20,0-20,0 1,-20 19,0-20,0 1,1 19,-1 0,0 0,0 0,0 0,-19 20,19 0,0 0,0 20,-20-20,40 20,-20 20,1-20,19 19,0 1,-20-20,20 19,0-19,20 0,-20 0</inkml:trace>
  <inkml:trace contextRef="#ctx0" brushRef="#br0" timeOffset="106943">16669 15696,'0'0,"0"0,0 0,0 0,0 0,0-19,0 19,0 0,0 0,0 0,0-20,20 20,-1 0,1 0,0 0,0 0,0 0,0 0,0 0,-1 20,1-1,0-19,-20 20,0 0,0 0,0 0,-20 0,0-1,1 1,-1 0,0 0,0 0,0-20,20 0,-20 20,20-20,0 0,0 0,0 0,0 0,0-20,0 20,0 0,0 0,20 0,0 0,0 0,0 20,0-20,-1 20,21-1,-20 1,0 0,0 0,-1 0,-19 0,20-1,-20 1,-20 0,20 0,-19 0,-21 19,20-19,-20 0,1 0,-1 0,20-20,-20 20,21-20,-1 0,0 0,20 0,-20-20,20 20,-20-20,20 20,0-20</inkml:trace>
  <inkml:trace contextRef="#ctx0" brushRef="#br0" timeOffset="107735">17125 15756,'0'0,"0"0,0-20,20 20,0 0,0 0,0 0,-1-20,1 20,0 0,0 0,0 20,0-20,-1 20,1 0,0-20,-20 20,0-1,0 1,0 0,-20 0,0 0,1 0,-1 0,0-1,0 1,0-20,0 0,20 0,-19 0,19 0,0 0,0 0,0 0,0 0,0 0,0-20,19 20,1 0,0 0,0 0,0 0,0 20,-1-20,21 20,-20 0,0 0,0 0,-1-1,-19 1,20-20,-20 20,-20 0,20 0,-19 0,-1-1,0 1,0 0,-20 0,21-20,-1 0,0 20,-20-20,20 0,1-20,-1 20,20 0,-20-20,20 20,-20-20,20 20,0 0</inkml:trace>
  <inkml:trace contextRef="#ctx0" brushRef="#br0" timeOffset="108047">17601 16093,'0'20,"0"0,20 0,-20 0,0-1,0 1,0 0,0 0,0 0,0-20,0 20,0 0,0-20,0 19,0-19,0 0</inkml:trace>
  <inkml:trace contextRef="#ctx0" brushRef="#br0" timeOffset="109429">17840 15776,'-20'0,"20"0,0 0,0 0,0 0,0 0,0 0,0-20,0 20,20 0,-20-20,19 20,1 0,20-20,-20 20,0 0,19 0,-19 0,20 0,-20 0,0 20,-1-20,-19 20,0 0,0 0,0-1,0 1,-19 20,-1-20,0 0,0 0,-20-1,20 1,1-20,-1 20,20-20,-20 0,20 0,0 0,0 0,0-20,0 20,0 0,0 0,20-20,-20 20,20 0,19 0,-19 0,20 0,-20 20,19-20,1 20,0 0,-1 0,-19 0,0 19,0-19,-20 0,0 0,0 0,-20-1,0 1,0 0,-19 0,-1 0,20 0,-19-20,-1 0,0 20,0-20,21 0,-21 0,20-20,0 20,20-20,0 20,0-20,0 0,0 0,20 20</inkml:trace>
  <inkml:trace contextRef="#ctx0" brushRef="#br0" timeOffset="109957">18336 15954,'0'20,"0"0,0-20,0 20,0 0,19 0,-19-1,20 1,0 0,20 0,-20-20,19 20,1-20,-20 20,20-20,-1 0,-19 0,20 0,-20-20,19 20,-19-20,0 0,0 0,-20 0,20 1,-20-21,0 20,0 0,0-19,0 19,-20-20,0 20,0 0,0 0,-19 1,19 19,-20 0,20 0,-19 0,-1 0,20 0,-20 19,21 1,-1 0,0 0,20 0,-20 0,0 0,20-1,-20-19</inkml:trace>
  <inkml:trace contextRef="#ctx0" brushRef="#br0" timeOffset="138263">21153 14942,'0'0,"-19"0,19 0,0 0,0 0,0 0,0 0,0 0,0 0,0 0,0 0,0 0,0 0,0 0,0 0,0 0,0 0,0 0,0 0,0 0,0 0,0 0,0 0,0-20,19 20,-19 0,0-19,0 19,20-20,-20 20,0-20,20 0,-20 20,20-20,-20 0,20 1,-20 19,0-20,20 0,-20 20,0-20,19 0,-19 20,0-20,0 20,0 0,20-19,-20 19,0 0,0 0,0 0,0 0,0 0,0 0,0-20,0 20,0 0,0 0,0 0,0 0,0 0,0 0,0 0,0 0,0 0,0 0,0 0,0 0,0 0,0 0,0 0,0 0,0 0,0 0,0 0,0 0,0 0,0 20,0-20,0 19,0-19,0 20,0 0,0 0,0 0,0 0,0-1,0 1,0 0,0 20,0-20,0-1,0 1,0 20,0-20,0 0,0 0,0-20,0 19,0 1,0 0,0 0,0 0,0-20,0 20,0-20,0 19,0-19,0 20,0-20,0 0,20 0,-20 20,0-20,0 0,0 0,0 0,0 20,0-20,0 0,0 0,0 0,0 0,0 0,0 0,0 0,0 0,0 0,0 0,0 0,0 0,0 0,0 0,-20-20,20 20,0 0,-20 0,20 0,-19 0,19 0,-20 0,0 0,0 0,20 0,-20-20,0 20,1 0,-1 0,20 0,-20 0,0 0,0 0,20 0,-20 0,20 0,0 20,-19-20,19 0,0 0,0 0,0 0,0 0,0 0,0 0,0 0,0 0,0 0,0 0,0 0,0 0,0 0,0 0,0 0,19 0,-19 0,0 0,20 0,-20 0,20 0,0 0,0 0,0 0,-1 0,1 0,0-20,0 20,20 0,-21 0,1 0,20 0,-20-20,0 20,0 0,19 0,-19 0,-20 0,20-19,0 19,0 0,-20 0,0 0,0 0,0 0,0 0,0 0,0 0,0 0,0 0,0 0,0 0,0 0,0 0,0 0,0 0,0 0,0 0,0 0,0 0,0 0,0 0,0 0,0 0,0 0,0 0,0 0,0 0,0 0,0 0</inkml:trace>
  <inkml:trace contextRef="#ctx0" brushRef="#br0" timeOffset="145734">21213 9604,'0'0,"-20"0,20 0,0 0,0 0,0 0,0 0,0 0,0 0,0 0,0 0,0 0,0 0,0 0,0 0,0 0,0 0,20-19,-20 19,0 0,20 0,-20 0,20 0,-1 0,1-20,0 20,0 0,0-20,0 20,0 0,-1 0,1 0,0 0,0 0,0 0,0 0,-20 0,19 20,-19-20,20 0,-20 0,20 20,-20-20,0 0,0 19,20-19,-20 20,0-20,0 20,-20-20,20 20,0 0,-20-20,0 20,20-1,-19 1,-1 0,0 0,0 0,0 0,-19-1,19 1,0-20,0 20,-20 0,20 0,1 0,-1 0,0-1,0 1,20 0,-20 0,0 0,1-20,19 20,-20-20,20 19,0-19,0 0,0 0,0 0,0 0,0 0,20 0,-20-19,0 19,19 0,-19 0,20-20,0 20,-20 0,20 0,0 0,0 0,-1 0,1 0,0 0,0 20,-20-20,20 19,0-19,0 20,-20-20,19 20,1-20,0 0,-20 20,20-20,0 0,0 0,-1 0,-19 0,20-20,0 20,0-20,0 20,0-20,0 1,-20-1,19 20,-19-20,20 20,-20-20,0 20,0 0,0-20,0 20,0 0,0 0,0-20,0 20,0 0,0 0,0 0,0 0,0 0,0 0,0 0,0 0,0 0,0 0,0 0</inkml:trace>
  <inkml:trace contextRef="#ctx0" brushRef="#br0" timeOffset="149747">20975 13712,'-20'0,"20"0,0 0,0 0,-20 0,20 0,0 0,0 0,0 0,0 0,0 0,0 0,0 0,0 0,20 0,-20 0,20 0,-20-20,20 20,0 0,-1 0,21 0,-20-20,0 20,19 0,-19 0,0 20,0-20,0 0,0 20,-1-20,-19 20,20-20,-20 20,0-20,0 20,20-20,-20 19,0-19,-20 20,20 0,-20-20,1 20,-1 0,0-20,0 20,0-1,0-19,-19 20,19 0,0-20,0 0,0 20,1-20,19 0,-20 0,20 0,-20 0,20 0,0 0,0 0,0 0,0 0,0 0,20 0,-20 0,20 0,-1 0,1 0,0 0,0 0,0 0,0 0,19 0,-19 0,20 0,-20 20,19-20,-19 20,0-20,0 20,-20-1,20-19,-20 20,0 0,0 0,0 0,-20 0,20-20,-20 19,0 1,0 0,0-20,1 20,-21 0,20-20,0 20,-19-20,19 0,-20 20,20-20,-19 0,19 0,0 0,0-20,0 20,20 0,-20-20,20 20,0-20,-20 20,20-20,0 20,0 0,-19-20,19 20,0 0,0 0,0 0,0 0</inkml:trace>
  <inkml:trace contextRef="#ctx0" brushRef="#br0" timeOffset="153512">20995 11569,'20'-20,"-20"20,0-20,0 20,0 0,0 0,0 0,0 0,0 0,0 0,0 0,0 0,0 0,0 0,0 0,0 0,0 20,0-20,0 20,-20 0,20 0,-20-1,0 1,20 20,-20-20,0 0,0 0,20 19,-19-19,19 0,-20 0,20 0,0-20,0 19,0 1,20-20,-20 0,19 20,1-20,-20 0,20 0,0 20,0-20,0 0,0 0,-1 20,1-20,0 0,0 0,-20 0,20 20,0-20,-20 0,19 0,-19 0,0 19,0-19,0 0,20 0,-20 0,0 0,0 0,0 0,0 0,0 0,0-19,0 19,0-20,0 0,0 0,0 0,0 0,0 1,0-1,0 0,0 0,0 0,0 20,0-20,0 20,0-19,0 19,0 0,0 0,0 0,0 0,0 19,0 1,0 0,0 0,0 0,0 19,0-19,0 20,0-20,0 19,0 1,0-20,0 20,0-20,0-1,0 21,0-20,0-20,0 20,0 0,0-20,0 0,0 0,0 0,0 19,0-19,0 0,0 0,0 0,0 0,0-19,0 19,0 0,0-20,0 20,-20 0,20-20</inkml:trace>
  <inkml:trace contextRef="#ctx0" brushRef="#br0" timeOffset="156726">20915 12680,'0'0,"0"0,0 0,0 0,0 0,0 0,0 0,0 0,20 0,0 0,0 0,20 0,-21 0,21 0,0 0,-1 0,-19 0,20 0,-20 0,0 0,-1 0,-19 0,20 0,-20 0,20 0,-20 0,20 0,-20 0,0 0,0 0,0 0</inkml:trace>
  <inkml:trace contextRef="#ctx0" brushRef="#br0" timeOffset="157336">21034 12720,'-39'20,"39"-20,-20 20,0-1,20 1,0 0,-20 0,20-20,0 20,0-20,0 20,0-20,20 0,-20 19,0-19,20 0,-20 0,20 0,0 0,-1 0,-19 0,40-19,-20 19,0-20,0 20,-1 0,21 0,-20 20,0-20,0 19,-1 1,1 0,0-20,-20 20,20 20,-20-20,0-1,20 1,-20-20,-20 20,0 0,20 0,-20 0,-19-1,19 1,0 0,-20-20,1 20,-1-20,20 20,-20-20,1 0,19 0,0-20,0 20,0 0,20-20,-20 20,20 0,0-20,0 20,0 0,0-20,0 20,0 0,0-19,0 19,0 0,0 0</inkml:trace>
  <inkml:trace contextRef="#ctx0" brushRef="#br0" timeOffset="161561">21352 6469,'-20'-20,"20"20,0 0,0 0,0 0,0 0,0 0,-20-20,20 20,0 0,-20 0,20 20,-20-20,1 20,-1 0,0 0,-20 19,20-19,1 20,-21 0,40-1,-20 1,0-20,20 20,0-1,0 1,0 0,0-21,20 21,0-20,0 0,19 0,1 0,-20-1,20-19,-1 20,1-20,0 0,-20 0,19-20,-19 20,0-19,0-1,0 0,-20 0,0 0,0 0,0 0,-20 1,20-1,-20 0,0 0,0 20,-19-20,19 20,0 0,0 0,-20 0,20 20,-19 0,19 0,0 0,0-1,0 1,1 0,-1 0,20 0,-20 0,20 0,0-20,0 19,0 1,20-20</inkml:trace>
  <inkml:trace contextRef="#ctx0" brushRef="#br0" timeOffset="165558">20915 7560,'-20'0,"20"0,0 0,0 0,0 0,0 0,0 0,0 0,0 0,0 0,0 0,0 0,0 0,0 0,0 0,0 0,0 0,0 0,0 0,20 0,-20 0,0 0,0 20,0-20,20 0,0 0,-20 0,20 0,20 0,-21-20,1 20,20 0,-20-19,19 19,-19 0,0 0,0 0,0 0,0 0,-20 0,19 19,1-19,-20 20,0-20,20 20,-20 0,0 20,0-20,0 19,0 1,0-20,0 19,0-19,0 0,0 0,0 20,0-20,0-1,0 1,0 0,0-20,-20 20,20 0,0 0,0-20,0 0,0 19,0-19,0 0,0 0,0 0,0 0,0-19</inkml:trace>
  <inkml:trace contextRef="#ctx0" brushRef="#br0" timeOffset="166039">20975 7818,'0'0,"0"0,0 0,0 0,20 0,0 0,-1 0,1 0,20 0,0 0,-1 0,-19 0,20 0,-1 0,1 0,0-19,0 19,-21 0,1 0,0 0,0 0,0 0,-20 0,20 0,-20 0,0 0,0 0,0 0,0 0,0 0,0 0,0 0,0 0,0 0,0-20,0 20,19 0,-19 0,0 0</inkml:trace>
  <inkml:trace contextRef="#ctx0" brushRef="#br0" timeOffset="171519">21352 10656,'0'0,"0"0,-20 0,20-20,0 20,-20 0,20 0,-20 0,20 0,-20-20,20 20,-19 0,-1 0,0 0,0 0,0 0,0 0,1 20,-1-20,0 20,-20-20,20 20,20-20,-19 20,-1-20,20 20,0-20,-20 19,20-19,0 20,0 0,20-20,0 20,-20-20,19 20,21-20,-20 0,20 0,-21 0,1 20,20-20,-20 0,0 20,19-20,-19 19,0 1,0-20,-20 20,20 0,0-20,-20 20,19 0,-19-1,0-19,0 20,0 0,-19 0,19 0,-20 0,0-1,-20-19,20 20,0 0,-19-20,19 20,-20-20,20 20,1-20,-1 0,0 0,0-20,20 0,0 20,0-20,0 0,0 1,20-1,-20 0,20 0,0 0,-1 0,1 1,0-1,20 0,-20 0,19 0,-19 0,20-19,-20 19,-20 0,20 20,-20-20,0 0,0 20,0-20,0 20,0 0,0-19,0 19,0 0,0 0,0 0,0-20,0 20,0 0,0 0,0 0,0 0,0 0,0 0,0 0</inkml:trace>
  <inkml:trace contextRef="#ctx0" brushRef="#br0" timeOffset="178721">21233 15835,'0'-20,"-20"20,20 0,0-19,-20 19,20-20,0 20,-20-20,20 20,-20-20,1 20,19-20,-20 20,0-20,0 20,-20 0,21 0,-1 0,-20 20,20 0,0 0,-19 0,19 0,0 19,20-19,0 0,0 20,0-20,0-1,20 1,0-20,19 20,-19-20,20 0,0 0,-1 0,1 0,0-20,-21 0,1 20,20-19,-40-1,20 0,0 0,-20 20,0-20,0 0,0 0,0 20,0-19,0 19,0 0,0 0,0 0,0 0,0 0,0 0,0 19,0 1,0 0,0 20,0 0,0-21,0 21,0 0,0-1,0 1,0-20,0 20,0-1,0-19,0 20,0-20,0 0,0-1,0 1,-20 0,20 0,0 0,0-20,0 20,0-20,0 0,0 0,0 0,0 0,0 0,0 0,0 0,0 0,0-20,0 20,0 0,0-20</inkml:trace>
  <inkml:trace contextRef="#ctx0" brushRef="#br0" timeOffset="181930">20876 8692,'0'0,"0"0,0 0,0 0,0 0,0 0,0-20,0 20,19-20,-19 0,0 20,20-20,-20 0,0 0,0 1,0-1,0 0,20 0,-20 20,0-20,0 20,0 0,0-20,0 20,0 0,0 0,0 0,0 0,0 20,0 0,0 0,20 0,-20 0,0 19,0 1,20 0,-20-1,0 1,20 0,-20-1,0-19,0 20,0 0,0-20,0 19,0-19,0 0,0 0,0 0,0-20,0 19,0 1,0-20,-20 0,20 20,0-20,0 0,-20 0,20 0,0 0,-20 0,20 0,-20 0,20-20,-20 20,1 0,19 0,-20 0,0 0,0 0,0 0,20 0,-20 0,20 0,-19 0,19 0,0 0,0 0,0 0,0 0,0 0,0 0,19 0,-19 0,20 0,0 0,0 0,0 0,0 0,-1 0,1 0,0 0,0 0,0 0,20 0,-40 0,19 0,1 0,-20 0,0 0,20 0,-20 0,0 0,0 0,0 0,0 0,0 0,0 0,0 0,0 0,0 0</inkml:trace>
  <inkml:trace contextRef="#ctx0" brushRef="#br0" timeOffset="182783">21272 8771,'-19'-20,"19"0,0 20,0 0,0 0,-20 0,20 0,0 0,0 0,0 0,0 0,0 0,0 20,0 0,0 0,0 0,0 19,0-19,0 0,0 20,20-20,-20-1,19 1,1 0,0 0,0 0,0 0,0-1,0-19,19 20,-19-20,0 0,-20 0,20 0,0 0,-1-20,1 1,0-1,0 0,0 0,-20-20,20 21,-20-21,20 20,-20-20,0 20,0-19,-20 19,20 0,0-20,-20 21,0-1,0 0,20 0,-20 20,0-20,1 20,-1 0,0 0,0-20,0 20,0 0,1 0,-1 20,20-20,-20 20,0 0,0 20,0-21,20 21,0 0,-20-1,20-19,0 20,0-20,0 0,0 0,0-1</inkml:trace>
</inkml:ink>
</file>

<file path=ppt/ink/ink10.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27:50.518"/>
    </inkml:context>
    <inkml:brush xml:id="br0">
      <inkml:brushProperty name="width" value="0.05292" units="cm"/>
      <inkml:brushProperty name="height" value="0.05292" units="cm"/>
      <inkml:brushProperty name="color" value="#FF0000"/>
    </inkml:brush>
  </inkml:definitions>
  <inkml:trace contextRef="#ctx0" brushRef="#br0">794 893,'-20'0,"20"0,0 0,0 0,0 0,0-20,0 20,0 0,0-20,0 20,0 0,0-20,20 20,-20-19,20 19,-20-20,19 0,1 20,0-20,0 20,0 0,-20 0,20 0,-1 0,-19 0,20 0,0 0,-20 20,20 0,0 0,0 19,-20-19,20 20,-20-1,0 21,-20-20,0-1,0 21,0-1,0 1,20-20,-20-1,-19 1,19 0,0-20,0-1,0 1,1-20,-1 0,0 0,20-20,-20 20,0-19,0-21,20 20,0 0,0 20,0-20,0 20,0-19,20 19,-20 0,20 19,0-19,20 20,-21-20,21 20,-20-20,20 0,-1 20,-19-20,20 0,-20 0,0 20,-1-20,1 0,0 0,-20 20,20-20,-20 0,20 0,-20 0,20 0,-20 0</inkml:trace>
  <inkml:trace contextRef="#ctx0" brushRef="#br0" timeOffset="623">1369 833,'-20'-19,"20"19,-19 0,19 0,0 0,0 0,0 0,0 0,0 0,0 0,0 0,0 0,19 0,-19 0,40 0,-20 0,20 0,-21 0,21-20,-20 20,0 0,0 0,0-20,-20 20,0 0,0 0,19 0,-19 0,0 0</inkml:trace>
  <inkml:trace contextRef="#ctx0" brushRef="#br0" timeOffset="1165">1389 833,'-20'20,"0"0,20 0,-19-20,-1 20,20 0,0-1,-20 1,20-20,0 20,0-20,20 20,-20-20,0 0,20 20,-20-20,0 0,19 0,-19 0,20 0,-20 0,20 0,20 0,-20-20,19 20,1-20,-20 20,20-20,-1 20,1 0,-20 20,19-20,-19 20,0 0,0 0,0 0,-20-1,0 1,20 0,-20 0,-20 0,0 19,0-19,0 0,0 20,1-20,-21 0,20-1,0 1,0 0,1-20,-1 0,0 0,20 0,-20 0,0 0,0 0,0 0,1-20,19 20,-20 0,20-20</inkml:trace>
  <inkml:trace contextRef="#ctx0" brushRef="#br0" timeOffset="1937">1905 972,'-20'0,"0"0,20 0,-20 0,20 20,0 0,0 0,0 0,0 19,0-19,20 20,0-20,20 0,-20-1,19 1,1 0,0 0,-1-20,1 0,-20 0,20-20,-21 20,1-20,0 0,0 1,-20-1,20-20,-20 0,0 1,-20-1,20 20,-20-20,0 1,-19-1,-1 20,0-19,1 19,-1 20,20-20,-20 20,1 20,-1 0,0 19,20 1,1 0,-1-1,0 21,20-20,20-1,0-19,19 0,1 0,0 0</inkml:trace>
  <inkml:trace contextRef="#ctx0" brushRef="#br0" timeOffset="2439">2322 992,'0'0,"0"20,0-20,0 20,0 0,0 0,20-1,-1 1,1-20,0 20,20 0,-20-20,19 0,-19 0,20 0,-20 0,19 0,-19-20,0 0,20 0,-20-19,-1 19,-19-20,20 0,-20 21,0-21,0 0,-20 1,1-1,-1 0,-20 20,0 1,1-1,-1 0,0 20,1 0,-1 20,0 0,20-1,1 21,-1 0,0-1,20 21,0-20,0-1</inkml:trace>
  <inkml:trace contextRef="#ctx0" brushRef="#br0" timeOffset="4152">2996 933,'0'0,"0"0,0 0,20 0,0 0,0 0,0 0,0 0,19 0,-19 0,20 0,-20 0,0 0,-1 0,1 0,-20 0,20 0,-20 0,0 0,0 0,0 0,0 0</inkml:trace>
  <inkml:trace contextRef="#ctx0" brushRef="#br0" timeOffset="4477">2977 774,'0'0,"19"0,1 0,0 0,0 0,0 0,19 0,1 0,0 0,0 0,-21 0,1 0,0 0,0 0,0 0,0 0</inkml:trace>
  <inkml:trace contextRef="#ctx0" brushRef="#br0" timeOffset="5324">3790 575,'0'-19,"-20"19,20 0,0-20,-20 20,20 0,-19 0,19 0,-20 0,20 0,-20 0,20 20,-20-1,0 1,20 20,-20-20,20 20,-19-1,19-19,0 20,0-1,19 1,1 0,0-20,0-1,20 21,-21-40,21 20,0-20,0 20,-21-20,21 0,0 0,-20-20,-1 0,1 0,0 0,0 1,-20-1,20 0,-20 0,-20 0,20-19,-20 19,0 20,-19-20,19 0,-20 20,20-20,-19 20,19 0,-20 20,0-20,20 20,1 0,-1 0,0-1,20 1,0 20,0-20,0 19,0-19,20 0</inkml:trace>
  <inkml:trace contextRef="#ctx0" brushRef="#br0" timeOffset="6211">4465 833,'0'-19,"0"-1,0 20,0 0,0-20,-20 20,20-20,-20 0,20 20,-20 0,0-20,1 20,-1 0,0 0,0 0,0-19,-19 19,19 0,0 19,0 1,0 0,0 0,1 0,-1 19,20-19,0 0,0 0,20 0,-1 0,1-1,0 1,0-20,0 0,0 20,-1-20,1 0,0-20,20 20,-20-20,-1 1,-19-1,20 0,0 0,-20-20,20 21,-20-1,0 20,0 0,0-20,0 20,0 0,0 20,0-20,0 20,0-1,0 1,0 0,0 0,0 0,20 0,0-20,0 19,-20 1,19-20,1 0,0 0,20 0,-20 20,-1-20,-19 0,20 0,-20 0,20 0,-20-20,0 20</inkml:trace>
  <inkml:trace contextRef="#ctx0" brushRef="#br0" timeOffset="7863">4941 695,'0'0,"0"0,0 0,0 0,0 0,0 0,0 0,20 0,0 0,0 0,-1 0,1 0,20 0,0 0,-20 0,19 0,-19 0,0 0,0 0,0 0,-20 0,0 0,0 0,0 0,0 0,0 0</inkml:trace>
  <inkml:trace contextRef="#ctx0" brushRef="#br0" timeOffset="8113">5100 516,'-20'0,"20"20,0-20,0 20,-20 19,20-19,0 20,0 0,0-1,0 1,20 0,-20-1,0-19,0 20,20-20,-20-1</inkml:trace>
  <inkml:trace contextRef="#ctx0" brushRef="#br0" timeOffset="8513">5616 536,'0'0,"0"0,0 0,0 0,0 20,0 19,0-19,0 20,0 0,0-1,0-19,0 20,0-1,20-19,-20 20,0-20,0 0,0-20,0 19</inkml:trace>
  <inkml:trace contextRef="#ctx0" brushRef="#br0" timeOffset="8892">5874 437,'0'0,"0"0,0 0,20 0,-1-20,1 20,20 0,0 0,-21 0,21-20,0 20,-20 0,0 0,-20 0,0 0,0 0,0 0,0 0,0 0</inkml:trace>
  <inkml:trace contextRef="#ctx0" brushRef="#br0" timeOffset="9414">5894 437,'-40'19,"40"-19,-20 20,0 0,20-20,0 20,-20 0,20 0,0-1,0 1,0 0,0-20,20 20,-20-20,20 0,0 20,0-20,-20 0,20 0,-1 0,21-20,-20 20,0 0,0-20,19 20,1-20,-20 20,20 0,-21 0,1 0,20 0,-20 20,0-20,-1 20,-19 0,20 0,0 0,-20-1,0 1,0 0,0 0,0 0,-20 0,0-1,1 1,-1 20,-20-20,20 0,0-1,-19-19,-1 20,0-20,20 0,-19 0,19 0,0 0,-20 0,40 0,-19 0,-1-20,20 20</inkml:trace>
  <inkml:trace contextRef="#ctx0" brushRef="#br0" timeOffset="10627">6469 456,'-20'-39,"20"39,0 0,0-20,0 20,0 0,0 0,0 0,0 20,0 0,20-1,-20 1,20 0,-20 20,20-1,-20-19,20 20,-20-20,0 0,0 19,0-19,19 0,-19 0,0-20,0 20,0-20,0 0,0 0,0 0,0 0,0 0,0 0,0 0,0-20,0 20,0-20,20 20,-20-20,20 0,0 1,0-1,0 0,0 0,19 20,-19-20,20 20,-20 0,19 0,-19 20,20-20,-20 20,-1 0,1-20,-20 20,20-20,-20 19,0 1,-20 0,0-20,1 20,-1 0,-20 0,20-20,0 19,-19-19,19 20,-20-20,20 0,1 0,19 0,-20 0,20 0,0 0,-20 0,20 0,0-20,0 1</inkml:trace>
  <inkml:trace contextRef="#ctx0" brushRef="#br0" timeOffset="12815">833 1865,'-19'0,"-1"0,20 0,-20 0,0 20,0-20,20 20,-20 0,1 0,-1 0,20-1,-20 21,0 0,0-1,0 1,20 20,-20-1,20 1,0-21,0 1,20 0,0-1,0 1,0-20,20 0,-21 0,21-20,0 0,-1 0,1-20,0 0,-1 0,-19 0,0-19,0 19,0-20,-20 20,0 0,-20-19,20 19,-20 0,0 0,0 20,-19 0,-1 0,20 0,-19 20,-1 0,20 0,0 19,0-19,1 0,-1 20,20-20,-20 19,20-19</inkml:trace>
  <inkml:trace contextRef="#ctx0" brushRef="#br0" timeOffset="13574">1468 1865,'-19'-20,"-1"1,0 19,-20 0,20 0,1 0,-21 19,20 1,-20-20,20 20,1 0,-1 20,0-20,20-1,-20 1,20 0,20 0,-20 0,20 0,0-20,-1 19,1-19,0 0,20 0,-20 0,0-19,-1 19,1-20,-20-20,20 20,0 0,-20-19,20 19,-20 0,20 20,-20 0,0 0,0 0,0 0,0 0,0 0,0 0,0 40,0-20,0 19,19 1,-19 0,0 19,0-19,0 19,0-19,0 0,0-1,0-19,0 0,0 0,0-20,0 20,20-20,-20 0,0 0</inkml:trace>
  <inkml:trace contextRef="#ctx0" brushRef="#br0" timeOffset="14048">1627 2123,'0'40,"0"-20,0 19,0-19,20 0,-20 0,20 0,20 0,-21 0,1-20,20 0,0 0,-1 0,-19-20,20 0,-20 0,0-20,-1 20,1-19,0-1,-20 0,0 1,0-1,0 0,-20 1,0-1,-19 20,-1 0,0 0,1 20,-1 0,0 0,1 20,19 0,-20 0,20 20,0-1,20 21,-19-20,19 19,0-19,0 19,19-19,-19-20,20 0,0 0,20-1,-20-19</inkml:trace>
  <inkml:trace contextRef="#ctx0" brushRef="#br0" timeOffset="14461">1965 2103,'0'0,"0"0,-20 20,20-20,0 20,20 0,-20 0,19 0,-19-1,20 1,0 0,20-20,-20 20,-1-20,21 0,-20 0,20 0,-21-20,21 0,-20 0,0 1,0-1,0 0,-1-20,1 20,-20-19,0 19,0-20,0 1,-20-1,1 0,-1 20,0-19,-20 19,0 20,1-20,-1 20,0 20,21 0,-21-1,20 21,0 0,0 0,1-1,-1 1,20-20</inkml:trace>
  <inkml:trace contextRef="#ctx0" brushRef="#br0" timeOffset="15294">2560 2064,'0'0,"0"0,0 0,0 0,0 0,0 0,0 0,0 0,0 0,20 0,0 0,-1 20,1-20,20 0,-20 0,0 19,19-19,-19 0,0 0,0 0,0 0,0 0,-20 0,0 0,19 0,-19 0,0 0,0 0,0 0,0-19</inkml:trace>
  <inkml:trace contextRef="#ctx0" brushRef="#br0" timeOffset="15640">2520 1885,'0'0,"20"0,0 0,0 0,0 0,19 0,1 0,0 0,-1 0,-19 0,20 0,-20 0,0 0,-1 0,-19 0,0 0,20 0,-20 0,0 0,0 0,-20 20,20-20</inkml:trace>
  <inkml:trace contextRef="#ctx0" brushRef="#br0" timeOffset="16270">3393 1726,'0'0,"0"0,0 0,0 0,0 0,20 20,-20 20,0-20,0 19,0 1,20 20,-20-21,0 1,0 0,20-20,-20 19,0-19,0 0,0-20,0 20,0-20,0 0</inkml:trace>
  <inkml:trace contextRef="#ctx0" brushRef="#br0" timeOffset="17049">3631 1687,'20'-20,"0"20,0 0,0-20,19 20,1-20,-20 20,20 0,-20-20,-1 20,1 0,0 0,-20 0,20 0,-20 0,0 0,0 0,-20 0,20 0,-20 0,0 0,1 0,-1 0,0 0,-20 20,20-20,0 20,-19-20,19 20,0 0,0 0,20-20,-20 19,20 1,0 0,0-20,0 20,0-20,0 20,0-20,0 20,20-20,-20 19,20-19,-20 0,20 0,0 0,0 0,-1 0,1 0,0 0,20-19,-20 19,19 0,1-20,0 20,-20 0,19 20,1-20,-20 0,0 19,0 1,-1 0,1-20,-20 20,0 0,0 0,-20 19,1-19,-1 0,0 20,0-20,-20-1,1 1,19 0,-20 0,0 0,21-20,-1 0,-20 0,20 0,0-20,20 20,-20-20,20 20</inkml:trace>
  <inkml:trace contextRef="#ctx0" brushRef="#br0" timeOffset="18038">4624 1806,'0'-20,"0"0,-20 20,20 0,-20-20,0 20,20 0,-20 0,-19 0,19 0,0 20,-20-20,20 20,0 0,1 0,-21 19,20-19,20 0,-20 20,20-20,0-1,0-19,20 20,0 0,0-20,0 0,-1 0,1 0,20 0,-20 0,0-20,0 0,19 1,-19-1,-20-20,20 20,0 0,0 0,-20-19,0 19,0 20,0-20,0 20,0 0,0 0,0 0,0 0,-20 20,20 0,0 19,0-19,0 20,0-20,0 0,20 0,-20-1,19 1,1-20,0 20,0-20,-20 0,20 0,0 0,-1 0,1 0,0 0,-20 0,20 0,-20 0,0 0,0 0,0 0,0 0,0 0,0 0,0 0,0 0,0 0,0 0</inkml:trace>
  <inkml:trace contextRef="#ctx0" brushRef="#br0" timeOffset="18817">5020 1687,'0'0,"0"0,0 0,0 0,0 0,0 0,20 0,0 0,0 0,20 0,-20 20,19-20,1 0,-20 0,19 0,-19 19,20-19,-20 0,0 0,-20 0,0 0,20 0,-20 0,0 0,0 0,-20 0,20 0</inkml:trace>
  <inkml:trace contextRef="#ctx0" brushRef="#br0" timeOffset="19060">5159 1568,'0'0,"0"20,0-20,0 19,0 21,0-20,0 20,20-21,-20 21,0 0,0-20,20-1,-20 21,0-20,0 0,0 0,0 0,0-20</inkml:trace>
  <inkml:trace contextRef="#ctx0" brushRef="#br0" timeOffset="19575">5715 1449,'0'0,"20"0,-20 0,20 0,0 0,-1 0,21 0,0 0,-1 0,1 0,0 0,-20-20,-1 20,1 0,-20 0,20 0,-20 0,-20 0</inkml:trace>
  <inkml:trace contextRef="#ctx0" brushRef="#br0" timeOffset="20049">5735 1488,'-40'40,"40"-20,-20 0,20 0,-20 19,20-19,0-20,0 20,0 0,20-20,-20 20,20-20,0 0,0 0,0 0,0 0,-1-20,21 20,-20-20,20 20,-21-20,21 20,0 0,-1 0,1 0,0 0,-20 0,19 20,-19 0,0 0,-20 19,20-19,-20 0,0 0,-20 0,0 19,0-19,1 0,-21 20,0-20,0-1,1 1,-1 0,20-20,-19 0,-1 0,20 0,-20 0,21-20,-1 0,20 20</inkml:trace>
  <inkml:trace contextRef="#ctx0" brushRef="#br0" timeOffset="20530">6330 1409,'0'0,"20"0,0 0,0 0,19-20,1 20,0 0,-1-20,-19 20,20-20,-20 20,0 0,0 0,-1 0,-19 0,0 0</inkml:trace>
  <inkml:trace contextRef="#ctx0" brushRef="#br0" timeOffset="20998">6370 1409,'-40'20,"40"0,-20-1,20 1,-20 0,20 0,0 0,0 0,0 0,0-1,0-19,0 20,0-20,20 0,-20 20,20-20,0 0,0 0,0-20,19 20,-19-20,20 1,0 19,-1-20,-19 0,40 20,-21-20,1 20,0 0,-20 0,19 20,-19 0,0 0,0-1,0 1,-20 20,0-20,0 0,-20-1,0 21,0-20,-20 0,1 0,-1-1,0 1,1 0,-1 0,0-20,20 20,1-20,-21 0,40 0,-20-20,20 0,0 0</inkml:trace>
  <inkml:trace contextRef="#ctx0" brushRef="#br0" timeOffset="21641">7025 1250,'-20'20,"20"-20,0 20,0 0,0 19,0-19,0 20,0 0,0-1,0 1,0 0,0-1,0 1,0-20,0 0,20 0,-20-1,0-19,0 20,0-20,0 0,20 0,-20 0,19-20,-19 1,20-1,0 20,0-40,0 20,0 0,-1 1,1-21,20 20,-20 0,0 20,-1-20,1 20,0 0,-20 20,20 0,0 0,-20 0,20 0,-20 19,0-19,-20 0,20 0,-40 0,20-1,-19 1,-1 0,20 0,-20 0,1-20,-1 0,20 0,0 0,1 0,-1 0,0-20,20 0</inkml:trace>
  <inkml:trace contextRef="#ctx0" brushRef="#br0" timeOffset="24526">7739 1548,'0'0,"0"0,0 0,0 0,0 0,0 0,0 0,0 0,0 0,0 0,0 0,0 0,0 0,20 0</inkml:trace>
  <inkml:trace contextRef="#ctx0" brushRef="#br0" timeOffset="25542">7739 1548,'20'20,"-20"-20,0 0,0 0,0 0,0 0,0 0,0 0,0 0,0 0,0 0,0 0,0 0,-20 0,20 0,0 0,0 0,0 0,0 0,0 0,0 0,0 0,0 0,0 0,0 0,0 0,0 0,0 0,0 0,0 0,0 0,0 0,0 0,0 0,0 0,0 0,0 0,0 0,0 0,0 0,0 0,0 0,0 0,0 0,0 0,0 0,0 0,0 0,0 0,0 0,0 0,0 0,0 0,0 0,0 0,0 0,0 0,0 0,0 0,0 0,0 0,0 0,0 0,0 0,0 0,20 0,-20 0,0 0,0 0,0 0,0 0,0 0,20 0,-20 0,0 0,0 0,20 0,-20 0,19 0,-19 0,20 0,0 0,0 20,0-20,0 0,19 0,-19 0,20 0,0 0,-21 0,21 0,0 0,-20 0,19 0,-19 0,0 0,0 0,0 0,0 0,-20 0,0 0,19 19,-19-19,0 0,0 0,20 0,-20 0,0 0,0 0,0 0,0 0,20 0,-20 0,0 0,0 0,0 0,0 0,0 0,0 0,0 0,0 0,0 0,0 0,0 0,0 0,-20 0,20 0,0 0,0 0,0 0,0 0,0 0,0 0</inkml:trace>
  <inkml:trace contextRef="#ctx0" brushRef="#br0" timeOffset="26545">7759 1369,'-20'0,"20"0,0 0,0 0,0 0,0 0,0 0,0 20,20-20,-20 0,0 0,0 0,20 0,0 0,-20 0,19 20,21-20,-20 0,20 0,-1 0,-19 20,20-20,0 0,-1 0,-19 20,20-20,-20 0,-1 0,1 0,-20 19,20-19,-20 0,20 0,-20 0,0 0,20 0,-20 0,0 0,0 0,0 0,0 0,0 0,0 0,0 0,0 0,0 0,0 0</inkml:trace>
  <inkml:trace contextRef="#ctx0" brushRef="#br0" timeOffset="27263">8195 1290,'-19'0,"19"0,0 0,0 0,19 20,-19-20,20 0,0 0,0 0,0 0,0 20,0-20,-1 0,1 0,-20 0,20 0,0 0,0 19,-20-19,20 0,-1 20,-19-20,20 0,0 20,-20-20,20 0,-20 20,20-20,-20 20,0-20,20 0,-20 20,0-20,0 19,0-19,0 20,0-20,0 20,-20 0,20 0,-20 0,0 0,0-1,0 1,1 0,-1 0,0 0,0 0,20-1,-20-19,20 20,-20-20,20 0,0 0,-19 20,19-20,0 0,0 0,0 0,0 0,0 0,0 0,0 0,0 0,0 0</inkml:trace>
  <inkml:trace contextRef="#ctx0" brushRef="#br0" timeOffset="32672">10239 1369,'0'0,"0"0,0 0,0-20,0 20,0 0,0 0,0 0,20-19,-20 19,0-20,0 20,0 0,0-20,-20 20,20-20,0 20,-19-20,19 0,-20 20,20-20,-20 20,0-19,0 19,0 0,0 0,1 0,-1 0,0 0,-20 0,20 0,-19 19,19-19,0 20,0-20,0 20,0 0,1 0,19 20,-20-21,20 1,0 20,0 0,20-21,-20 1,19 20,1-20,0-20,0 20,20 0,-20-20,19 0,-19 0,20 0,-20-20,-1 20,1-20,20 0,-40 0,20 0,0 0,-20 1,20-21,-20 20,0 0,19 0,-19 1,0-1,0 20,0 0,0-20,0 20,0 0,0 0,0 0,0 0,0 20,0-20,0 20,-19-1,19 1,0 0,0 20,0-20,19-1,-19 1,20 0,0 0,0-20,20 20,-21-20,1 20,0-20,0 0,0 0,0 20,0-20,-20 0,19 0,1 0,-20-20,0 20,20 0,-20 0,0 0,0 0,0-20,20 20</inkml:trace>
  <inkml:trace contextRef="#ctx0" brushRef="#br0" timeOffset="33180">10696 1389,'-20'-20,"20"20,0 0,0 0,0 0,20 0,-20 0,20 0,-1 0,21 20,-20-20,0 0,0 0,19 20,-19-20,0 0,20 20,-20-20,-1 0,1 0,0 0,-20 0,20 20,-20-20,0 0,0 0,0 0,0 0,0 0,0-20,0 20</inkml:trace>
  <inkml:trace contextRef="#ctx0" brushRef="#br0" timeOffset="33580">10616 1250,'0'0,"0"0,20 0,0 0,20 0,-20 0,19 0,-19 0,20 0,-20 0,19 0,-19 0,0 0,0 0,0 0,0 0,-20 0,0 20,0-20,0 0,0 0,0 0,0 0,0 0,0 0,0 0,0 0</inkml:trace>
  <inkml:trace contextRef="#ctx0" brushRef="#br0" timeOffset="34862">11787 992,'0'0,"0"-20,0 20,0 0,20 0,-20-20,0 20,0 0,0-19,0 19,0 0,0-20,-20 20,20 0,-20 0,20 0,-19 0,-1 0,20 0,-20 0,0 0,0 20,0-20,0 19,1 1,-1 0,0 0,20 20,-20-1,0-19,20 20,0 0,0-1,0 1,20 0,-20-20,20 19,0-19,0 20,19-20,-19-1,20-19,0 20,-21-20,21 0,0 0,-1 0,-19 0,20-20,-20 20,0-19,-1-1,-19 20,20-20,-20 0,0 0,0 0,-20 1,20-1,-19 0,-1 0,0 20,0-20,-20 20,1 0,19 0,-20 0,20 0,-19 0,19 20,0-20,20 20,-20 0,20 0,0-1,0 1,20 0,-20-20,20 20</inkml:trace>
  <inkml:trace contextRef="#ctx0" brushRef="#br0" timeOffset="35607">12482 1052,'0'-20,"0"0,-20 20,20-20,-20 0,20 20,-20-20,0 20,0-19,1 19,-1 0,0-20,-20 20,20 0,1 20,-21-20,20 19,0 1,0 0,1 0,19 0,0 0,0 0,0-1,0 21,0-20,19-20,1 20,0 0,0-20,0 0,19 0,-19 0,0 0,0 0,0 0,0-20,-1 0,1 20,0-20,-20-20,20 21,0-1,-20 0,20 0,-20 0,0 20,0 0,20 0,-20 0,0 0,0 0,0 20,0 20,0-20,0 19,0-19,0 20,0-20,0 19,0 1,0-20,0 0,0 19,0-19,0 0,19-20,-19 20,0-20,0 20,0-20,0 0,0 20,0-20</inkml:trace>
  <inkml:trace contextRef="#ctx0" brushRef="#br0" timeOffset="36474">12760 1091,'-20'0,"20"20,-20-20,20 20,0 0,0 0,0 0,20-1,0 21,-20-20,19 0,21 0,-20 0,0-1,19-19,1 20,-20-20,20 20,-20-20,19 0,-19-20,0 20,20-20,-21 1,1-1,-20 0,20-20,-20 20,0 0,0 1,0-21,-20 20,0-20,1 21,-1-21,-20 20,0 0,1 20,-1-20,0 20,1 0,19 0,-20 20,20 0,0 0,-19 0,19 19,20 1,-20-20,20 20,0-1,0-19,20 20,0-20,0 0,-1-1,1 1</inkml:trace>
  <inkml:trace contextRef="#ctx0" brushRef="#br0" timeOffset="37016">13256 1072,'-20'0,"20"0,0 0,0 19,0-19,0 20,0 0,0 0,0 0,0 0,20-1,-1 1,1 0,0 20,0-40,20 20,-20 0,-1-20,21 19,-20-19,0 0,19 0,-19 0,0 0,0-19,0 19,0-20,-1 0,1-20,-20 20,20 0,-20-19,0 19,0-20,-20 1,0-1,1 0,-21 0,20 1,0 19,-19 0,-1 20,0-20,20 20,-19 20,-1-20,-20 20,21 0,19 19,-20-19,20 20,1-20,-1 20,20-21</inkml:trace>
  <inkml:trace contextRef="#ctx0" brushRef="#br0" timeOffset="39271">14049 1111,'0'0,"0"0,0 0,0 0,0 0,0 0,20 0,-20 0,20 0,0 0,0 0,0 20,-1-20,21 0,0 0,-20 0,19 0,-19 0,0 0,0 0,0 0,-20 0,0 0,0 0,0 0,0 0,0 0,0 0,0 0</inkml:trace>
  <inkml:trace contextRef="#ctx0" brushRef="#br0" timeOffset="39713">14605 853,'0'0,"0"0,20 0,-20 0,40-20,-21 20,1 0,20 0,0 0,-1 0,1 0,-20-19,0 19,19 0,-19 0,-20 0,20 0,-20 0,0 0,0 0,0 0,0 0,0 0</inkml:trace>
  <inkml:trace contextRef="#ctx0" brushRef="#br0" timeOffset="40253">14684 853,'-39'20,"39"-20,0 20,-20-20,20 20,0 0,0-1,0 1,0 0,0-20,0 20,0-20,0 20,20-20,-20 0,0 20,0-20,20 0,-20 0,19 0,-19 0,20 0,-20 0,20 0,0-20,20 20,-21-20,1 20,20 0,-20-20,19 20,-19 0,20 0,-20 20,0-20,0 20,-1 0,1 0,0-1,-20-19,20 20,-20 0,0-20,-20 20,0 0,0-20,1 20,-1-1,-20 1,0 0,1 0,-1-20,0 20,1 0,19-20,-20 0,20 0,0 0,1 0,-1 0,20-20</inkml:trace>
  <inkml:trace contextRef="#ctx0" brushRef="#br0" timeOffset="40809">15180 873,'0'0,"0"0,20 0,0 0,0 0,0 0,20 0,-1-20,1 20,19 0,-19 0,0 0,0 0,-21 0,1 0,0 0,-20 0,0 0,0 0,0 0</inkml:trace>
  <inkml:trace contextRef="#ctx0" brushRef="#br0" timeOffset="41324">15339 893,'-39'20,"19"0,0-20,20 19,-20 1,20 0,0 0,0-20,0 20,0 0,0-20,0 20,20-1,-20-19,0 20,20-20,-20 0,20 0,-1 0,1 0,0 0,0 0,0 0,19-20,-19 20,20 0,0 0,-1 0,1 0,0 0,-20 20,19 0,-19-20,0 20,0 0,-20-20,0 20,0-1,0-19,-20 20,0 0,0 0,-19-20,-1 20,0-20,1 20,-1-20,20 0,-20 0,1 0,19 0,0 0,0 0,20 0,-20-20,20 20</inkml:trace>
  <inkml:trace contextRef="#ctx0" brushRef="#br0" timeOffset="42049">15935 754,'0'0,"0"0,0 0,0 20,0-20,0 40,0-21,0 21,0-20,0 20,19-1,-19 1,0 0,0-20,0 19,0-19,0 0,20 0,-20 0,0-20,0 19,0-19,0 0,0 0,0 0,0 0,0 0,0 0,20 0,-20-19,0-1,20 20,0-20,-20 0,20 0,-1 0,1-19,0 39,0-20,20 0,-21 20,1 0,0 0,20 0,-20 0,0 0,-1 20,1 0,-20 0,0-1,20 1,-20 0,0 0,0 0,-20 0,20-1,-20 1,1 0,-1 0,0-20,0 20,-20 0,20-20,-19 0,19 0,0 0,0 0,-19 0,19 0,0 0,0-20</inkml:trace>
  <inkml:trace contextRef="#ctx0" brushRef="#br0" timeOffset="43414">11390 1726,'0'0,"0"0,0 0,0 0,0 0,0 0,20 0,-20 0,20 0,0 0,0 0,0 0,19-19,-19 19,20 0,-1 0,1 0,0 0,19-20,-19 20,20 0,-1 0,1 0,-1 0,1 0,-1 0,21 0,-21 0,20 0,-19 0,19 0,1 0,-1 20,1-20,-1 0,0 0,21 0,-21 0,0 0,20 0,-19 0,19 0,-20 19,21-19,-21 0,20 0,0 0,-19 0,19 0,0 0,1 0,-21 0,20 0,0 0,-19 0,19 0,0 0,-20-19,21 19,-21 0,0 0,21 0,-21 0,20 0,-19 0,-1 0,0 0,1 0,-21 0,21 0,-21-20,21 20,-41 0,21 0,-1 0,-19 0,0 0,-1 0,1 0,-20 0,0 0,0 0,-20 0,19 0,-19 0,0 0,0 0,0 0</inkml:trace>
  <inkml:trace contextRef="#ctx0" brushRef="#br0" timeOffset="45138">12839 1865,'0'0,"0"0,0 0,0 0,0 0,0 20,0 0,20 0,-20 20,0-1,20 1,-20 0,0 19,0-19,0 19,0-19,0 0,0-1,0-19,0 20,0-40,0 20,0-20,0 0,0 0,19-20</inkml:trace>
  <inkml:trace contextRef="#ctx0" brushRef="#br0" timeOffset="45537">13236 1845,'20'0,"-20"0,19-19,-19 19,20 0,0 0,20 0,-20 0,19 0,-19 0,0 0,20 0,-20 0,-1 0,1 0,0 0,-20 0,20 0,-20 0,0 0</inkml:trace>
  <inkml:trace contextRef="#ctx0" brushRef="#br0" timeOffset="46106">13375 1826,'-40'19,"20"1,0-20,0 20,1 0,19 0,-20 0,20 0,0-1,0 1,0-20,0 20,0 0,20-20,-20 20,19-20,-19 0,20 0,0 20,0-20,-20 0,20-20,0 20,0-20,19 0,-19 20,0-20,20 20,-1-20,-19 20,20 0,-20 0,-1 0,1 20,0-20,0 20,0 0,0 0,-20 0,0-1,20 1,-20 20,-20-20,20 19,-20-19,0 20,-20-20,1 20,19-21,-20 1,0 0,1 0,19-20,-20 20,20-20,1 0,-21 0,20 0,0 0,20 0,-20 0,0-20,20 20,0 0,-19-20,19 20,0-20</inkml:trace>
  <inkml:trace contextRef="#ctx0" brushRef="#br0" timeOffset="72498">655 4524,'0'0,"0"0,0 0,0 0,0 0,0 0,0 0,0 0,0 0,0 0,0 0,0 0,0 0,0 0,0 0,0 0,0 0,0 0,0 0,0 0,0 0,0 0,0 0,0 0,0 0,0 0,0 0,0 0,0-19,0 19,0 0,0-20,0 20,20 0,-20-20,0 20,0-20,20 20,-20-20,19 0,-19 20,0-20,20 20,-20-19,20 19,-20-20,20 0,0 20,-20-20,20 20,-1 0,-19-20,20 20,0 0,-20 0,20 0,-20 0,20 0,-20 0,20 0,-20 0,0 0,19 0,-19 0,20 20,-20-20,20 20,-20 0,0-20,20 20,-20 19,0-19,20 20,-20-20,0 19,0-19,0 20,0 0,0-1,-20 1,20 0,-20-1,0 21,0-20,1-1,-1 1,0 0,-20-1,20 1,1 0,-1-1,-20-19,20 0,0 0,1 0,-1 0,0-20,0 0,0 0,20 0,-20 0,0-20,20 0,0 0,0-20,0 1,0-1,0 20,0-20,0 21,20 19,-20-20,0 20,20-20,0 20,-20 0,20 20,0-20,0 20,-1-1,1 1,0 0,20 0,-20 0,-1 0,1 0,0-1,0-19,0 0,0 20,-1-20,-19 0,20 0,-20 0,20 0,-20-20,20 20,-20-19,20 19,-20-20,0 20,20 0,-20-20,0 20,0 0,0 0,0-20,0 20</inkml:trace>
  <inkml:trace contextRef="#ctx0" brushRef="#br0" timeOffset="77326">1389 4207,'-20'0,"20"0,0 0,0 0,0 0,0 0,0 0,-20 0,20 0,0 0,0 0,0 0,0 0,20-20,-20 20,20 0,20-20,-1 20,1 0,0-20,0 20,-1 0,1 0,0 0,-1 0,1 0,0 0,-21 0,1 0,0 0,-20 0,20 0,-20 0,-20 0,0 0</inkml:trace>
  <inkml:trace contextRef="#ctx0" brushRef="#br0" timeOffset="77970">1389 4227,'-40'39,"40"-19,-19 0,19 0,0 0,-20 0,20-20,0 19,0-19,0 20,20-20,-20 0,0 0,0 20,19-20,-19 0,0 0,20 0,-20 0,20 0,0-20,0 20,0-20,-1 1,1-1,20 20,-20-20,0 20,0 0,19 0,-19 0,20 0,-1 0,-19 20,20 0,0-1,-21 1,1 20,-20-20,0 20,0-1,0-19,0 20,-20-1,1 1,-1-20,0 20,0-21,-20 21,21-20,-21 0,20 0,-20 0,21-1,-1-19,-20 0,20 20,-20-20,21 0,-1 0,0 0,20-20,-20 20,0 0,20-19,0 19,0-20</inkml:trace>
  <inkml:trace contextRef="#ctx0" brushRef="#br0" timeOffset="78884">2004 4385,'-20'20,"1"-20,19 20,0 20,-20-20,20 0,0 19,20 1,-20-20,19 19,1-19,0 20,20-20,-20 0,19-1,1-19,0 0,-1 0,1 0,0 0,-1-19,1-1,-20 0,20 0,-21 0,1-19,-20-1,20 20,-20-20,0 1,0-1,-20 0,0-19,-19 19,19-19,-20 19,20 0,-19 20,19 1,-20-1,0 20,21 0,-21 0,0 39,20-19,-19 20,19 0,0-1,0 21,0-21,1 21,-1-20,20-1,-20 1,20 0,20-1,0-19,19 0</inkml:trace>
  <inkml:trace contextRef="#ctx0" brushRef="#br0" timeOffset="79493">2600 4266,'-20'40,"0"-20,20 0,-20 0,20-1,0 21,0-20,20 0,-20 20,20-21,0 21,-1-20,21 0,-20 0,20-1,-21-19,21 20,-20-20,20 0,-1 0,-19-20,20 1,-20-1,19 0,-19-20,0 1,0-1,0 0,0 0,-20 1,0-21,0 21,0-21,-20 20,0 1,-20-1,1 0,-1 20,20 1,-39 19,19 0,0 0,-19 0,19 19,0 21,1-20,-1 40,20-21,-20 21,20-21,20 21,0-1,0-19,0 20</inkml:trace>
  <inkml:trace contextRef="#ctx0" brushRef="#br0" timeOffset="82722">3453 4366,'0'0,"0"0,0 0,0 0,20 0,-20 0,19 0,1 0,20 0,-20 0,0 0,19 0,1 0,-20 0,20 0,-1 19,1-19,-20 0,20 0,-21 0,1 0,0 0,0 0,0 0,-20 0,20 0,-20 0,-20 0</inkml:trace>
  <inkml:trace contextRef="#ctx0" brushRef="#br0" timeOffset="83060">3453 4108,'39'0,"-19"0,0-20,20 20,-20 0,19 0,-19 0,20 0,0 0,-1 0,1 0,0 20,-20-20,19 0,-19 0,20 0,-20 0,-1 20</inkml:trace>
  <inkml:trace contextRef="#ctx0" brushRef="#br0" timeOffset="83907">4782 3671,'0'-20,"-20"20,20 0,0 0,-19 20,19-20,-20 20,0 0,20 19,-20-19,0 20,20-20,-20 20,20 19,0-19,0-1,0 1,0-20,20 20,-20-1,20 1,20-20,-20 20,19-21,1 1,0-20,-1 0,1 0,0 0,-20 0,19-20,-19 1,20-1,-40 0,20 0,-20 20,0-20,0 0,-20 1,20-1,-40 0,20 0,0 0,-19 20,-1-20,20 20,-19 0,19 0,-20 20,20-20,-20 20,21 0,19 0,-20 0,20-1,0 1,0 0,0 0</inkml:trace>
  <inkml:trace contextRef="#ctx0" brushRef="#br0" timeOffset="84950">5735 3413,'-20'0,"20"0,0 0,0 0,0 20,0-20,0 0,-20 20,20-20,0 20,0-20,-20 19,20-19,0 20,0 0,-20-20,20 20,0 0,0 0,-19 19,19-19,-20 0,20 20,-20-1,20-19,-20 20,20-20,0 20,0-1,-20 1,20 0,0-1,0 1,0 0,0-1,0 21,-20-20,20-1,0 21,0-21,0 21,0-20,0 19,0-19,0 19,0 1,0-1,0 1,0 0,0-1,20 1,-20-21,0 21,20-1,-20-19,20 20,0-21,-20 1,20 0,-1 19,-19-19,20 0,0-1,-20 1,20 0,-20-1,20 1,-20-20,20 0,-20-20,0 20,0-20,0 0,0-20,0 20</inkml:trace>
  <inkml:trace contextRef="#ctx0" brushRef="#br0" timeOffset="86405">6171 3532,'0'-20,"0"0,0 20,0 0,0-19,0 19,0 0,0 0,-19 0,19 0,0-20,0 20,0 0,-20 0,20 20,-20-20,0 19,0 1,0 0,0 0,1 0,19 20,-20-1,0 1,20 0,-20-1,20 1,0 20,0-21,20 1,0 0,0-21,-1 21,1-20,0 0,20 0,-20-20,19 0,-19 0,20 0,-20 0,0-20,-1 20,1-20,0 0,-20 0,20 0,-20 1,0-1,0 0,0 0,-20-20,0 21,20-1,-20 20,1-20,-1 20,0-20,0 20,0 0,-19 20,19-20,0 20,0 0,0-1,0 1,20 0,-20 0,20 0,0 0,0-1,0 1,20 0</inkml:trace>
  <inkml:trace contextRef="#ctx0" brushRef="#br0" timeOffset="86825">6628 3929,'0'0,"0"0,-20 0,20 0,0 20,0-20,0 0,0 0</inkml:trace>
  <inkml:trace contextRef="#ctx0" brushRef="#br0" timeOffset="87631">6965 3592,'0'-20,"0"20,0 0,-20 0,20-20,0 20,-20-20,1 20,-1-20,0 20,0-20,0 20,-19 0,19 0,0 0,-20 0,20 0,1 20,-1-20,0 20,0 0,0 0,20 0,0 19,0-19,0 0,0 0,0 0,20 0,-20-1,20-19,0 20,0-20,19 0,-19 0,0 0,20 0,-21-20,1 1,0-1,0 0,-20 0,20 0,-20 20,0-20,20 1,-20-1,0 20,0 0,0-20,0 20,0 0,0 0,0 0,19 0,-19 20,0-20,0 20,0-1,0 1,0 0,0 20,20-20,-20 19,0-19,0 20,0 0,0-21,0 1,0 0,0 0,0-20,0 20,0-20,0 0,0 20,0-20,0 0,0 0</inkml:trace>
  <inkml:trace contextRef="#ctx0" brushRef="#br0" timeOffset="88653">7064 3711,'0'20,"0"-1,0 1,0 0,0 0,0 0,20 0,0-20,0 20,0-1,0-19,-1 0,1 20,0-20,20 0,-20-20,-1 1,21 19,-20-20,0 0,-20-20,20 20,-20 0,0 1,0-21,0 0,0 20,-20-19,0-1,0 20,0 0,0 0,1 1,-1-1,0 20,-20 0,20 20,1-20,-1 39,0-19,0 20,0 0,20-1,-20 1,20 0,0-1,0-19,20 20,-20-20,20 0,0-20,20 19,-21-19,21 0,0 0,-20 0,19-19,-19 19,0-20,0 0,0 0,0 0,-20 0,19 0,-19-19,0 19,0-20,0 20,-19 1,19 19,-20 0,20 0,0 0,0 0,0 19,0 1,0 0,0 0,0 20,20-21,-20 1,19-20,1 20,0 0,-20 0,20-20,20 20,-21-20,1 0,0 0,20 0,-20-20,19 20,-19-20,0 0,-20 0,20 0,0 1,-20-21,0 0,0 1,0-1,-20 0,0 0,0 1,0 19,-19 0,-1 0,0 20,1 20,-1-20,0 40,20-20,-19 19,19-19,0 20,20 0,-20-21,20 1,-20 20,20-20,0 0</inkml:trace>
  <inkml:trace contextRef="#ctx0" brushRef="#br0" timeOffset="90771">8037 3631,'0'0,"0"0,0 0,0 0,0 0,0 0,0 0,0 0,0 0,0 0,0 0,20 0,-1 0,1 0,20 0,-20 0,0 0,-1 0,1 0,0 0,0 0,0 0,-20 0,20 0,-20 0,0 0,0 0,0 0</inkml:trace>
  <inkml:trace contextRef="#ctx0" brushRef="#br0" timeOffset="91279">8493 3354,'0'0,"20"0,-20 0,20 0,0 0,-1 0,21 0,-20-20,0 20,20 0,-21 0,1 0,0 0,0 0,0 0,-20 0,20 0,-20-20,0 20,0 0</inkml:trace>
  <inkml:trace contextRef="#ctx0" brushRef="#br0" timeOffset="91760">8592 3354,'-39'19,"19"1,0-20,20 20,-20 0,20 0,0 0,-20-20,20 19,0-19,0 20,20-20,-20 20,20-20,-20 0,20 0,0 20,-20-20,19 0,1 0,0 0,-20-20,20 20,0 0,0-20,0 20,-1 0,21-20,-20 20,0 0,0 0,-1 20,1-20,0 20,0 0,0 0,0 0,0 0,-20-1,0 21,0-20,0 0,0 0,-20-1,0-19,-20 20,0 0,21 0,-21-20,20 20,-20-20,1 20,19-20,-20 0,20 0,0-20,1 20,19-20,0 0</inkml:trace>
  <inkml:trace contextRef="#ctx0" brushRef="#br0" timeOffset="92132">9029 3373,'0'0,"0"0,20 0,0 0,-1 0,1 0,20 0,-20 0,20-19,-21 19,1 0,0 0,0 0,0 0,-20 0,0 0,0 0</inkml:trace>
  <inkml:trace contextRef="#ctx0" brushRef="#br0" timeOffset="92600">9088 3373,'-39'20,"19"0,20 0,-20-20,20 20,0 0,-20-20,20 19,0 1,0-20,20 20,-20-20,20 20,-20-20,20 20,-20-20,20 0,-1 0,1 20,0-20,0 0,0 0,0 0,19-20,-19 20,0 0,20 0,-20 0,19 0,-19 0,0 20,0 0,0-1,-20 1,19 0,-19 0,0 0,0 0,0-1,0 1,-19 0,-1 0,0 0,0-20,-20 20,21 0,-21-20,20 0,-20 0,21 0,-1 0,0-20,0 0,0 0</inkml:trace>
  <inkml:trace contextRef="#ctx0" brushRef="#br0" timeOffset="93372">9585 3195,'0'20,"0"0,0-1,0 1,0 20,0 0,19-21,-19 21,0 0,0-1,0 1,20-20,-20 20,0-20,0-1,20 1,-20 0,0-20,0 20,0-20,0 20,0-20,0 0,0 0,0 0,0 0,0 0,0 0,20 0,-20-20,0 20,20-20,-20 0,20 0,-20 1,19-1,-19 0,20 20,0-20,-20 0,20 20,0-20,-20 20,20 0,-1 0,-19 0,20 0,0 0,-20 0,20 20,0-20,-20 20,20 0,-20 0,0 0,0-1,0 1,0 0,0 0,-20 0,0 0,0-1,-20 1,21 0,-1 0,-20-20,20 20,0-20,1 0,19 0,-20 0,0 0,20 0,-20 0</inkml:trace>
  <inkml:trace contextRef="#ctx0" brushRef="#br0" timeOffset="95465">5894 4366,'19'0,"-19"0,0 0,0 0,20 0,0 0,-20 0,20 0,0 19,0-19,19 0,-19 0,20 0,-20 0,19 0,1 0,0 0,-1 0,1 0,0 0,19 0,1 0,-1 0,1 0,0 0,19 0,0 0,1 0,-1 0,0 0,1-19,-1 19,20 0,1 0,-21 0,20-20,0 20,1 0,-1 0,0 0,0-20,0 20,1 0,-1 0,0 0,-20 0,21-20,-1 20,0 0,0 0,-19 0,19 0,-20 0,1-20,-1 20,-19 0,-1 0,1 0,-21 0,21 0,-40 0,19 0,1 0,-20 0,0 0,0 0,-20 0,19 0,-19 0,0 0,0 0</inkml:trace>
  <inkml:trace contextRef="#ctx0" brushRef="#br0" timeOffset="96122">7183 4663,'0'0,"0"0,0 0,0 20,0 0,0 20,0-21,0 21,0 0,0 19,0-19,0 0,0-1,0 1,0 0,0 0,0-1,0-19,0 0,0 0,0-20,0 20,0-20</inkml:trace>
  <inkml:trace contextRef="#ctx0" brushRef="#br0" timeOffset="96487">7521 4703,'20'0,"-20"0,19 0,21 0,-20 0,20 0,-20 0,19-20,-19 20,20 0,-20 0,-1 0,-19 0,0 0,0 0,0 0</inkml:trace>
  <inkml:trace contextRef="#ctx0" brushRef="#br0" timeOffset="97016">7521 4723,'-20'20,"0"-1,0 1,20-20,-20 20,20 0,0 0,0 0,0 0,0-20,0 19,0 1,20-20,-20 20,20-20,-20 0,20 0,0 0,0 0,-1 0,1 0,0 0,0-20,0 20,0 0,19-20,-19 20,20 0,-20 0,0 0,19 0,-19 20,0-20,0 20,0 0,0 0,-1 0,1-1,-20 1,0 0,0 0,0 0,-20 0,1-20,-1 20,-20-1,0 1,1 0,-1-20,20 20,-20-20,1 20,19-20,-20 0,20 0,0-20,20 20,-19-20,-1 20,20 0</inkml:trace>
  <inkml:trace contextRef="#ctx0" brushRef="#br0" timeOffset="99169">10220 3016,'0'-20,"0"20,0 0,0 0,19 0,-19 0,0 20,0-20,20 20,-20 0,20-20,-20 40,20-21,-20 21,20 0,0 0,-1 19,1 1,-20-1,20 1,0-1,0 1,-20 19,20 0,-20-19,0 19,0-19,0 19,0-19,0 19,0 1,-20-21,20 20,-20-19,0 19,0-19,0 19,1-19,-1-1,20-19,-20 20,0-21,0 1,0 0,1-21,-1 1,20 0,-20 0,0 0,20-20,0 0,-20 0,20 0,0 0,0 0</inkml:trace>
  <inkml:trace contextRef="#ctx0" brushRef="#br0" timeOffset="100444">10815 3631,'0'0,"0"0,0 0,0 0,20 0,0 0,-1 0,21 0,0 0,-1 20,1-20,0 0,-1 0,1 0,-20 0,20 0,-1 0,-19 20,0-20,0 0,-20 0,0 0,20 0,-20 0,0 0</inkml:trace>
  <inkml:trace contextRef="#ctx0" brushRef="#br0" timeOffset="100769">11093 3453,'0'0,"0"20,-20-20,20 19,0 1,0 0,0 0,0 20,0-1,0 1,0 0,0-1,0 1,-20 0,20-20,0 19,0-19,0 0,20-20</inkml:trace>
  <inkml:trace contextRef="#ctx0" brushRef="#br0" timeOffset="101135">11827 3294,'0'20,"0"0,0 0,0-1,0 21,0 0,0-1,0 1,0-20,0 20,-20-1,20 1,0 0,0-20,0-1,0 1,0 0</inkml:trace>
  <inkml:trace contextRef="#ctx0" brushRef="#br0" timeOffset="101481">12045 3294,'20'0,"-20"0,20 0,20 0,-21 0,21 0,0 0,-1-20,1 20,0 0,-1 0,-19 0,0 0,-20 0,20 0</inkml:trace>
  <inkml:trace contextRef="#ctx0" brushRef="#br0" timeOffset="102016">12125 3314,'-40'40,"40"-40,-20 19,20 1,-20-20,20 20,0 0,0 0,0-20,0 20,20-1,-20-19,0 20,20-20,-20 0,20 0,-20 0,20 0,-1 0,1 0,0 0,0 0,0-20,19 20,-19 0,20 0,0 0,-21 0,21 0,-20 20,20-20,-20 20,-20 0,19 20,-19-20,0-1,0 1,0 20,-19-20,-1 0,0-1,0 1,0 0,-20-20,1 20,-1-20,0 20,1-20,-1 0,0 0,21 0,-1-20,0 20,0-20,0 20,20-20</inkml:trace>
  <inkml:trace contextRef="#ctx0" brushRef="#br0" timeOffset="102869">12740 3155,'-20'0,"20"0,0 20,0-20,0 20,0 0,0 19,0-19,20 0,-20 20,20-1,-1-19,-19 20,20-20,-20 19,20-19,-20 20,0-20,0 0,0 0,0-20,0 19,0-19,0 20,0-20,0 0,0 0,0 0,0 0,0 0,0 0,0-20,0 20,0-19,20 19,-20-20,0 0,20 0,0 0,-1 0,1 0,0 1,0-1,0 20,20-20,-21 0,1 20,0 0,0 0,0 0,0 20,-1 0,1 0,-20-1,20 1,-20 20,0-20,0 0,0 0,-20-1,0 1,1 0,-21 0,20-20,0 20,-19 0,19-20,-20 0,20 0,-20 0,21 0,-1 0,0-20,0 20,0 0,0-20</inkml:trace>
  <inkml:trace contextRef="#ctx0" brushRef="#br0" timeOffset="116157">456 6945,'0'0,"0"0,0 0,0 0,-19 0,19 0,0 0,0 0,0 0,0 0,0 0,0 0,0 0,0 0,0 0,0 0,0 0,0 0,0 0,0-20,0 20,19 0,-19-19,20 19,-20 0,20-20,0 20,-20 0,20 0,0 0,-1 0,1 0,0 20,-20-20,20 19,0 1,0-20,-20 20,20 0,-20 0,0 20,0-21,0 21,-20 0,20-1,-20 1,0 0,0-1,0 1,0 0,1 0,-1-1,-20-19,20 0,0 0,-19 0,19-1,0-19,0 0,20 0,-20 0,20-19,-39-1,39 0,0 0,0-20,0 21,0-1,39 0,-39 20,20 0,0 0,-20 0,20 0,0 20,0-20,-1 20,1-20,0 19,20 1,-20-20,-1 0,1 20,0-20,20 0,-20 0,0 20,-1-20,-19 0,20 0,0 0,-20 0,0 0,20 0,-20 0,0-20,20 20,-20-20,0 20</inkml:trace>
  <inkml:trace contextRef="#ctx0" brushRef="#br0" timeOffset="116739">972 6906,'0'0,"0"0,0 0,0 0,0 0,0 0,20 0,0 0,0-20,0 20,19 0,1-20,0 20,-20 0,19 0,-19 0,20 0,-20 0,-20 0,20 0,-20 0,0 0,0 0,0 0</inkml:trace>
  <inkml:trace contextRef="#ctx0" brushRef="#br0" timeOffset="117288">1032 6945,'-20'20,"0"0,20-20,0 20,0-20,-20 20,20-20,0 0,0 20,20-20,-20 0,0 0,0 0,0 0,0 0,0 0,0 0,20 0,-20 0,20 0,0 0,0-20,-1 20,21 0,0 0,-20-20,19 20,1 0,0 20,-1-20,-19 20,0-20,0 19,0 1,-20 0,20 0,-20 0,-20 0,20-1,-20 1,0 20,0-20,-19 0,19-1,-20 1,0 0,20 0,-19 0,19 0,-20-20,20 0,1 0,-1 0,20 0,-20 0,0 0,20 0,0 0,0-20</inkml:trace>
  <inkml:trace contextRef="#ctx0" brushRef="#br0" timeOffset="118074">1488 6965,'0'0,"-20"0,20 20,0 0,0 0,0 0,0-1,0 1,20 20,-20-20,20 0,0 19,0-19,20 0,-21-20,21 20,-20-20,20 0,-1 0,1 0,0 0,-21-20,21 0,-20 0,0 0,0-19,0 19,-20-20,0 20,0-19,0 19,-20-20,0 20,0 0,-20 1,20-1,-19 20,-1-20,0 20,1 0,-1 20,20-20,0 20,1-1,-1 1,0 0,0 20,0-20,20 19,-20 1,20-20,0 20,0-21,20 1,0 0</inkml:trace>
  <inkml:trace contextRef="#ctx0" brushRef="#br0" timeOffset="118615">1984 6985,'0'20,"0"-20,-19 20,19 0,0 19,19-19,-19 0,20 0,0 0,0-1,0-19,0 20,19-20,1 20,-20-20,19 0,-19 0,20 0,-20-20,20 0,-21 20,1-19,0-1,0-20,0 20,0 0,-20-19,0 19,0-20,-20 0,0 21,0-21,0 0,-19 20,19 1,-20-1,20 0,-20 20,1 0,19 0,-20 0,1 20,-1 0,20 19,-20-19,21 20,-1-1,20-19,-20 20</inkml:trace>
  <inkml:trace contextRef="#ctx0" brushRef="#br0" timeOffset="119625">556 7818,'0'0,"0"0,0 0,0 0,0 0,0 0,0 0,0 0,0 0,19 0,-19 20,20-20,0 0,0 0,0 20,20-20,-1 0,1 0,0 0,-1 0,21 0,-21 0,21 0,0 0,-1 0,1 0,19 0,0 0,-19-20,19 20,1 0,-1 0,0 0,21 0,-21-20,20 20,0 0,1 0,-21 0,20-19,0 19,1 0,-1 0,0 0,0 0,1 0,-1-20,20 20,-20 0,0 0,20 0,-19-20,-1 20,20 0,-20 0,0 0,-19-20,19 20,-20 0,20 0,-19 0,-1-20,1 20,-1 0,-20-20,1 20,0 0,-21 0,1 0,-20 0,19 0,-19 0,-20 0,20 0</inkml:trace>
  <inkml:trace contextRef="#ctx0" brushRef="#br0" timeOffset="120465">2758 7203,'0'0,"0"0,0 0,0 0,0 0,0 0,0 0,0 0,0 0,0 0,0 0,0 0,0 0,0 0,20 0</inkml:trace>
  <inkml:trace contextRef="#ctx0" brushRef="#br0" timeOffset="120979">3274 6628,'0'0,"0"20,0-20,0 20,-20-1,20 21,0-20,0 20,0-1,0-19,0 20,0-1,0 1,0 0,0 0,0-21,0 1,0 20,0-40,0 20,0-20,0 0</inkml:trace>
  <inkml:trace contextRef="#ctx0" brushRef="#br0" timeOffset="121392">3552 6608,'0'0,"20"0,-20 0,20 0,-20 0,20 0,19 0,-19-20,20 20,-20 0,19 0,-19 0,0 0,0 20,0-20,-20 0,20 0,-20 0</inkml:trace>
  <inkml:trace contextRef="#ctx0" brushRef="#br0" timeOffset="122029">3572 6648,'-20'39,"0"-39,20 20,0 0,-20-20,20 20,0 0,0 0,20-20,-20 19,0-19,20 20,-20-20,20 20,-20-20,20 0,-20 0,0 0,20 0,-20 0,19 0,-19 0,20-20,0 20,-20-20,20 20,0 0,0-19,-1 19,1 0,0 0,0 0,0 0,0 19,0-19,-1 20,-19 0,20 0,0 0,-20-20,0 20,0-1,0 1,0 0,0 0,0 0,-20 0,20 0,-39-1,19-19,0 20,-20 0,20 0,-19-20,-1 20,20-20,0 0,-19 0,19 0,0 0,0-20,20 20,-20 0,0 0,20 0,-20 0</inkml:trace>
  <inkml:trace contextRef="#ctx0" brushRef="#br0" timeOffset="122801">2143 8037,'0'0,"0"-20,0 20,0 0,0 20,0-20,0 20,0-1,20 1,-20 20,0-20,0 19,0-19,0 20,0 0,0-1,20 1,-20-20,0 20,0-21,0 1,0 20,0-20,0-20,0 20,0-1,0 1,0-20,0 0,0 0,0 0,0 0,20 0</inkml:trace>
  <inkml:trace contextRef="#ctx0" brushRef="#br0" timeOffset="123309">2480 8017,'0'0,"0"0,0 0,20 0,0 0,0 0,0 0,0 0,0 0,19 0,-19 0,20 0,-20 0,19 0,-19 0,0 0,0 0,-20 0,20 0,-20 0,0 0,0 0,0 0,0 0</inkml:trace>
  <inkml:trace contextRef="#ctx0" brushRef="#br0" timeOffset="123885">2560 8017,'-20'20,"0"0,0-1,0-19,20 20,0 0,-19 0,19 0,0 0,0-20,0 19,0 1,0-20,0 20,19 0,-19-20,0 0,0 20,20-20,-20 0,20 0,0 0,0 0,0 0,0-20,-1 20,1-20,0 20,0-20,20 0,-21 20,21-19,-20 19,20 0,-20 0,-1 0,1 0,20 19,-40 1,20-20,0 40,-1-20,-19 0,0 0,0-1,0 1,-19 20,-1-20,0 19,0-19,0 0,-19 0,19 0,-20 0,20-1,0-19,-19 0,19 0,0 0,0 0,0-19,0 19,1 0,-1 0,20-20,-20 20</inkml:trace>
  <inkml:trace contextRef="#ctx0" brushRef="#br0" timeOffset="125201">5100 7084,'0'0,"-20"0,20 0,0 0,0 0,-20 0,20 0,0 0,0 0,0 0,0 0,0 0,0 0,20 0,-20 0,20-20,20 20,-21 0,21 0,-20 0,20 0,-1 0,-19 0,20 0,-20 0,0 0,-1 0,-19 0,20 0,-20 0,0 0,0 0,0-19</inkml:trace>
  <inkml:trace contextRef="#ctx0" brushRef="#br0" timeOffset="125513">5020 6906,'0'0,"0"0,20 0,0 0,20-20,-20 20,19 0,1 0,-20 0,20 0,-21 0,21 0,-20 0,0 0,0 0,0 0</inkml:trace>
  <inkml:trace contextRef="#ctx0" brushRef="#br0" timeOffset="126501">5933 6469,'0'-20,"0"0,-20 20,20 0,-19 0,19 0,-20 0,20 0,-20 0,20 20,-20 0,0-20,20 40,-20-20,20-1,-19 21,-1 0,20 0,-20-1,20 1,0 0,0-1,20 1,0-20,-1 19,21-19,-20 0,20 0,-1-20,1 0,0 20,-1-20,-19 0,20-20,-20 20,0-20,-1 0,1 0,-20 1,0-1,0-20,-20 20,1 0,-1-19,0 39,0-20,0 20,-20 0,21 0,-21 20,20 0,-20-1,21 1,-1 0,0 20,20-20,-20-1,20 1</inkml:trace>
  <inkml:trace contextRef="#ctx0" brushRef="#br0" timeOffset="128398">6886 6310,'0'0,"0"0,0 0,0 0,0 20,0-20,-20 0,20 0,0 0,0 20,0-20,0 0,-20 0,20 20,0-20,0 20,-20-20,20 20,0-20,-20 19,20 1,0 0,-19 0,19 20,0-21,-20 21,20 0,-20 0,20-1,0 21,-20-1,20 1,-20 19,20 1,0-1,0 0,0 20,0-19,0 19,20-20,-20 21,20-21,0 0,0-19,-20 19,19-19,1-20,0 19,0-39,0 20,-20-21,20 1,-20 0</inkml:trace>
  <inkml:trace contextRef="#ctx0" brushRef="#br0" timeOffset="129495">7283 6429,'0'-19,"-20"19,20 0,0-20,0 20,-20 0,20 0,0 0,-20 0,20 0,-20 20,20-20,-20 19,1 21,-1-20,0 20,20-1,-20 1,0 20,20-21,-20 1,20 0,0-1,0 1,20 0,0-21,0 1,0 0,0 0,-1 0,21-20,-20 0,20 0,-21 0,21 0,-20-20,0 20,0-20,0 0,-20-19,0 19,0 0,0 0,-20 0,0 0,0 1,-20 19,20 0,-19 0,-1 19,20 1,-19 0,19 0,0 0,0 0,0-1,20-19</inkml:trace>
  <inkml:trace contextRef="#ctx0" brushRef="#br0" timeOffset="130206">7799 6429,'0'-19,"0"-1,-20 20,0 0,0 0,20 0,-20 0,-19 0,19 0,0 20,-20-20,20 19,0 21,1-20,-1 0,20 0,0-1,0 21,0-20,20 0,-20-20,19 20,21-20,-20 0,20 0,-20 0,19-20,-19 20,0-20,0 0,0 0,-1 0,-19 1,0-1,20 0,-20 20,0 0,0 0,0 0,0 20,0 0,0-1,0 21,0-20,0 20,0-1,0 1,0 0,-20-1,20 1,0 0,0-1,0-19,0 0,0 0,0-20,0 0,20 0</inkml:trace>
  <inkml:trace contextRef="#ctx0" brushRef="#br0" timeOffset="130680">7977 6568,'-20'40,"20"-20,0 20,0-21,0 21,20-20,0 0,0 0,0-1,0 1,19 0,1-20,-20 20,19-20,1 0,0-20,-20 0,0 20,19-39,-39 19,20 0,-20-20,0 20,0-19,0-1,-40-20,21 21,-21 19,20-20,-20 40,1 0,-1 0,0 0,1 20,19 20,-20-1,20-19,0 40,1-20,19-1,0 1,0 0,0-1,19-19,1 0,20 0,-20-20,19 0,1 0</inkml:trace>
  <inkml:trace contextRef="#ctx0" brushRef="#br0" timeOffset="131067">8334 6648,'0'-60,"0"40,0 20,0 0,0 0,0 0,0 20,0 0,0 0,0 20,20-21,-20 1,20 20,0-20,0 0,0-1,-1-19,21 20,-20-20,20 0,-21 0,21-20,0 20,-20-19,0-1,-1 0,1-20,0 20,-20-19,0-1,0 0,-20 1,0-21,-19 20,-1 21,0-1,1 20,-1 0,0 20,1-1,-1 21,20-20,-20 20,21-1,-1 1,0-20</inkml:trace>
  <inkml:trace contextRef="#ctx0" brushRef="#br0" timeOffset="131785">9069 6548,'19'20,"-19"-20,20 0,0 0,0-20,20 20,-20 0,19 0,-19 0,0 0,0 0,0 0,-1 0,-19 0,0 0,20 0,-20 0,0 0</inkml:trace>
  <inkml:trace contextRef="#ctx0" brushRef="#br0" timeOffset="132123">9426 6271,'20'0,"-1"0,1 0,0-20,20 20,-20 0,19 0,1-20,-20 20,20 0,-21 0,1 0,-20 0,0 0,0 0,0 0,0 0</inkml:trace>
  <inkml:trace contextRef="#ctx0" brushRef="#br0" timeOffset="132557">9525 6271,'-40'19,"20"-19,20 20,-19 0,19-20,-20 20,20-20,0 20,0-20,0 20,20-20,-1 0,1 0,0 0,0 0,0 0,20 0,-21 0,21 0,0 0,-20 0,19 0,-19 0,20 0,-20 0,19 0,-19 20,0-1,0 1,0 0,-20 0,0 0,0 0,0-1,-20 1,0 0,0 0,-20 0,21 0,-21-20,0 20,20-20,-19 0,19 0,0 0,0 0,20-20,0 0,0 0</inkml:trace>
  <inkml:trace contextRef="#ctx0" brushRef="#br0" timeOffset="132889">9981 6211,'0'0,"20"0,0 0,0-20,20 20,-21 0,21-20,-20 20,20 0,-20 0,-1 0,1 0,-20 0,0 0,0 0,0 0</inkml:trace>
  <inkml:trace contextRef="#ctx0" brushRef="#br0" timeOffset="133295">10041 6191,'-40'20,"20"0,1 0,19-20,0 20,0-1,0-19,0 20,19 0,1-20,0 0,0 0,20 20,-21-20,1 0,0 0,0 0,20 0,-20 0,-1 0,21 20,-20-20,20 20,-21-20,1 20,0-1,0 1,0 0,0 0,-20 0,0 0,0-1,0-19,-20 20,0 0,0-20,-20 20,21-20,-21 0,0 0,20 0,-19 0,19 0,0 0,0-20,0 0</inkml:trace>
  <inkml:trace contextRef="#ctx0" brushRef="#br0" timeOffset="134142">10517 6112,'0'0,"0"0,0 0,0 20,0-20,0 20,0 19,0-19,0 20,20-20,-20 19,0 1,0 0,0-20,0 19,0-19,20 20,-20-20,0-1,0-19,0 20,0-20,0 0,20 0,-20 0,0 0,20-20,-20 1,19-1,-19 20,20-20,0 0,0 0,0 20,0 0,-1-20,-19 20,20 20,0-20,0 20,-20 0,20 0,-20 0,0-1,0 1,0 0,-20 0,0-20,0 20,0-20,-19 20,-1-20,20 0,-19 0,19 0,20 0,-20 0,20-20,0 20,0-20</inkml:trace>
  <inkml:trace contextRef="#ctx0" brushRef="#br0" timeOffset="134765">11013 5874,'0'0,"0"20,0-1,20 21,-20-20,0 20,20-1,-20 21,20-20,0 19,-1 1,1 19,0-19,0 19,-20 0,20 1,-20-1,0 20,0-19,0 19,-20-20,0 1,0-21,0 1,-19-1,-1-19,20 0,-19-21,19 1,-20-20</inkml:trace>
  <inkml:trace contextRef="#ctx0" brushRef="#br0" timeOffset="136295">5814 7203,'20'0,"-20"0,20 0,-20 0,20 0,0 0,-20 0,19 0,1 0,20 0,-20 0,0 0,-1 0,21 0,-20 0,20 0,-1 0,1 0,0 0,-1 0,1 0,20 0,-1 0,21 0,-21-20,21 20,-1 0,0 0,1 0,-1 0,20-19,-19 19,19 0,-20 0,20 0,1 0,-1 0,0-20,0 20,1 0,-1 0,0 0,0 0,20 0,-20 0,1 0,19-20,-20 20,20 0,-20 0,0-20,21 20,-21 0,20-20,-20 20,20 0,-20 0,0-20,1 20,-1 0,-20 0,1 0,-1-19,0 19,-19 0,0 0,-1 0,1 0,-21 0,1 0</inkml:trace>
  <inkml:trace contextRef="#ctx0" brushRef="#br0" timeOffset="136892">8057 7441,'0'20,"0"0,0 20,0-20,0 19,0 1,0 0,0-1,0 1,0 0,0-1,0 1,0-20,0 20,0-20,0-1,0-19,19 0</inkml:trace>
  <inkml:trace contextRef="#ctx0" brushRef="#br0" timeOffset="137609">8334 7481,'20'-20,"0"20,0 0,20-20,-21 20,1 0,20 0,-20 0,19 0,-19 0,0 0,0 0,0 0,-20 0,0 0,0 0,0 0,-20 0,0 0,0 0,0 0,-19 0,19 0,-20 20,20-20,-19 20,19 0,-20-20,20 20,1 0,19-20,-20 19,20-19,0 20,0 0,0-20,0 20,0-20,20 20,-1-20,-19 20,20-20,0 0,20 0,-20 0,19 20,-19-20,20 0,19 0,-19 0,0 0,-1 19,-19-19,20 20,-20 0,0-20,-1 20,1 0,-20 0,0-1,0 1,0 0,0-20,-20 20,1 0,-21-20,20 20,-20 0,1-1,-1-19,0 20,1-20,-1 0,0 0,20 0,-19 0,19 0,20-20,-20 20,20-19</inkml:trace>
  <inkml:trace contextRef="#ctx0" brushRef="#br0" timeOffset="138758">11748 6390,'0'0,"0"0,0 0,0 0,19 0,1 0,0 0,0 20,0-20,19 0,1 0,0 0,-1 0,1 0,0 19,0-19,-21 0,21 0,-20 0,-20 0,0 0,0 0,0 0,-20 0,0 0</inkml:trace>
  <inkml:trace contextRef="#ctx0" brushRef="#br0" timeOffset="139023">11946 6251,'0'20,"0"-1,0 1,0 0,-20 20,20-20,0 19,0-19,0 20,0 0,0-21,0 1,0 0,0 0,0 0</inkml:trace>
  <inkml:trace contextRef="#ctx0" brushRef="#br0" timeOffset="139585">12819 6013,'0'-20,"0"20,0 0,0 0,0 20,0-1,0 1,-20 20,20 0,0-1,0-19,0 20,0 0,0-21,0 21,0-20,0 0,0-20,0 20,0-20,0 20,20-20</inkml:trace>
  <inkml:trace contextRef="#ctx0" brushRef="#br0" timeOffset="140343">13077 5973,'40'0,"-20"0,-1 0,21 0,-20 0,0 0,19 0,-19 0,0-20,0 20,0 0,-20 0,20 0,-20 0,0 0,-20 0,20 0,-20 0,0 0,-20 0,21 0,-21 20,20-20,-20 20,1 0,19-20,-20 19,20 1,1 0,-1 0,0 0,20-20,0 20,0 0,0-1,20-19,-20 20,20-20,-1 20,-19-20,20 0,0 0,0 0,0 0,0 0,19-20,-19 20,0 0,20-20,-1 20,-19 0,20 0,-20 0,19 20,-19-20,0 20,0 0,0 0,0 0,-1-1,-19 1,20 0,-20 0,0-20,0 20,-20 0,1-20,-1 20,-20-1,0-19,1 20,-1-20,0 0,1 0,19 0,0 0,0 0,0 0,20-20,0 1</inkml:trace>
  <inkml:trace contextRef="#ctx0" brushRef="#br0" timeOffset="140926">13692 5894,'0'19,"0"1,-20 20,20-20,0 19,0 1,0-20,0 20,0-20,0 19,0-19,20 0,-20 0,0 0,0-20,20 19,-20-19,0 0,0 0,0 0,0 0,0-19,20 19,0-20,-20 0,20 0,-1 20,1-20,0 0,0 20,0 0,0 0,-1 0,1 0,0 20,0 0,0 0,0 0,-20 0,20-1,-20 1,0 0,0 0,0-20,-20 20,0 0,0-20,-20 20,20-20,-19 0,19 0,-20 0,20 0,1 0,-1-20,20 0</inkml:trace>
  <inkml:trace contextRef="#ctx0" brushRef="#br0" timeOffset="141102">14208 6330,'0'0,"0"0,0 0,0 0,0 0</inkml:trace>
  <inkml:trace contextRef="#ctx0" brushRef="#br0" timeOffset="141718">14625 5755,'0'-20,"20"20,-20 0,0 0,0 0,0 0,0 0,20 20,-20 0,0 19,0 1,-20 0,20-1,0 1,0 19,0-19,0 0,0-20,0 19,0-19,0 20,0-40,0 20,20-20,-20 0,0 0,19 0</inkml:trace>
  <inkml:trace contextRef="#ctx0" brushRef="#br0" timeOffset="142558">14863 5794,'40'0,"-21"0,1 0,0 0,20 0,0 0,-1 0,1 0,0 0,-1 0,-19 0,20 0,-40 0,20 0,-20 0,0 0,-20 0,20 0,-20 0,0 0,0 0,-19 0,19 0,0 0,0 0,0 0,-19 0,19 0,0 0,-20 20,20-20,0 20,1-20,-1 20,20 0,-20 0,20-1,0-19,0 20,20 0,-20-20,20 20,-1-20,1 20,0-20,0 0,20 0,-20 0,19 0,-19 0,20 0,-1 0,1 0,0 0,-20 20,0-1,-1 1,1 0,0 0,0 0,-20 20,20-21,-20 1,0 20,-20-20,20 0,-20-1,0 1,-19 0,-1-20,0 20,0-20,1 20,-1-20,0 0,1-20,-1 20,0-20,20 20,1-20</inkml:trace>
  <inkml:trace contextRef="#ctx0" brushRef="#br0" timeOffset="143432">12105 6906,'0'0,"0"0,0 0,20 0,-20 0,19 0,21 0,0 0,-1 0,1 0,20 0,-1 0,1 0,-1 0,21-20,-1 20,0 0,21 0,19 0,-20 0,20-20,20 20,-20-20,20 20,-20 0,20 0,-20 0,20-20,-20 20,0 0,0 0,0 0,0 0,-20 20,0-20,1 0,-21 20,0-20,1 0,-21 20,1-20,-1 0,-19 0,0 20,0-20,-21 0</inkml:trace>
  <inkml:trace contextRef="#ctx0" brushRef="#br0" timeOffset="143879">13414 7104,'0'0,"0"20,0 0,0 0,0 19,-19 1,19 0,0-21,0 21,0 0,0 0,0-21,0 21,0-20,0 0,0 0,19-20,-19 0</inkml:trace>
  <inkml:trace contextRef="#ctx0" brushRef="#br0" timeOffset="144644">13791 7104,'40'0,"-20"0,0 0,19 0,1-20,-20 20,20 0,-20 0,19 0,-19 0,0 0,0 20,-20-20,0 0,0 0,0 0,0 0,0 0,0 0,-20 0,0 0,0 0,0 0,1 0,-21 0,20 0,-20 0,20 0,-19 0,19 20,-20-20,20 20,1 0,-1-20,0 19,20 1,-20 0,20-20,0 20,-20 0,20 0,0-20,0 19,20-19,-20 20,20-20,-20 20,20-20,0 0,-1 0,1 0,20 0,-20 0,19 0,1 0,-20 0,20 0,-20 0,19 0,-19 0,0 20,0 0,0-20,-20 20,0 0,19-1,-19 1,-19 0,-1 0,0 0,0 0,0-20,-19 19,-1-19,0 20,0-20,1 0,-1 0,0 0,21 0,-1 0,0-20,0 20,0-19</inkml:trace>
  <inkml:trace contextRef="#ctx0" brushRef="#br0" timeOffset="146100">1349 8731,'0'-20,"0"20,0 0,0 0,0 0,0-19,0 19,0 0,20-20,0 20,-20 0,20-20,0 20,19-20,-19 0,20 0,20 0,-21 1,21-21,-1 20,1-20,19 1,1-1,19 0,-20 1,20-21,-19 20,19 1,0-1,-19 0,19 1,-20-1,1 20,-1-19,0 19,-19-20,-1 40,-19-20,0 0,-1 0,-19 20,0 0,0 0,-20-19,20 19</inkml:trace>
  <inkml:trace contextRef="#ctx0" brushRef="#br0" timeOffset="146950">7124 8275,'-20'0,"0"0,20 0,0 0,0 0,0-20,20 20,0-20,0 20,19-20,1 0,0 1,19-1,1 0,-1-20,21 20,-1-19,1 19,-1-20,0 1,21 19,-1-20,0 0,0 20,0-19,-19-1,19 20,0-19,-19 19,-1 0,0-20,1 20,-21 0,1 1,-21-1,1 0,0 20,0-20,-1 20,1-20,-20 20,0-20,19 20,-19 0,0 0</inkml:trace>
  <inkml:trace contextRef="#ctx0" brushRef="#br0" timeOffset="147878">12879 7759,'-40'20,"20"-20,20 0,0 0,0 0,0 0,0 0,0 0,20-20,0 20,19-20,21 0,19-19,1 19,19-20,20 0,20 20,-20-19,20-1,0 0,0 1,-20 19,0-20,-20 20,0 0,-19 1,-21-1,1 0,-21 0,-19 20,0 0,0 0,-20-20,0 20,0 0,0 0,0 0,0 0,0 0,0 0,0 0,0 0,0 0,0 0,0 0</inkml:trace>
  <inkml:trace contextRef="#ctx0" brushRef="#br0" timeOffset="153005">913 9902,'0'0,"0"20,-20-20,0 40,0-21,-19 1,19 0,0-20,-20 20,20-20,1 0,-1 0,0 0,-20 0,20 0,20 0,-20 0,20 0,-19-20</inkml:trace>
  <inkml:trace contextRef="#ctx0" brushRef="#br0" timeOffset="155091">516 9386,'-20'0,"20"0,0 0,0 0,0 0,0 0,0 0,0-20,0 20,0 0,0 0,0 0,20-20,-20 20,0 0,20-19,0 19,-20 0,19-20,1 20,0 0,0-20,0 20,0 0,0 0,-1 20,-19-20,20 20,-20-20,20 0,-20 19,20 1,-20-20,0 20,0-20,0 20,0-20,0 20,-20-20,20 20,-20-1,20-19,-20 20,1 0,-1 0,0-20,0 20,0-20,0 20,0-20,1 0,19 20,-20-20,20 0,0 0,0 0,0 0,0 0,0 0,0 0,0 0,0 0,0 0,0 0,20 0,-20-20,19 20,-19 0,20 0,0 0,0 0,20 0,-20 0,19 0,-19 0,20 0,-1 20,-19-20,20 19,0-19,-21 20,1 0,0 0,-20 0,0 0,0-1,0 1,0 0,0 0,-20 20,0-21,1 1,-1-20,-20 20,20 0,-19 0,19-20,-20 20,20-20,-19 20,19-20,0 19,0-19,0 0,0 0,20 0,-20 0,20 0,0 0,0 0</inkml:trace>
  <inkml:trace contextRef="#ctx0" brushRef="#br0" timeOffset="161061">1210 9346,'-19'0,"19"0,0 0,0 0,0 0,0 0,0 0,0 0,0 0,0 0,0 0,0 0,0 0,0 0,19-19,-19 19,20 0,0 0,0 0,0 0,0 0,0 0,-1 19,1-19,-20 20,20 20,0-20,-20 19,0 1,0 20,0-21,0 1,0 20,0-21,0 1,-20-20,20 19,0-19,0 0,0 0,0 0,0-20,0 20,0-20,0 0,0 20,0-20,0 0</inkml:trace>
  <inkml:trace contextRef="#ctx0" brushRef="#br0" timeOffset="161331">1171 9664,'0'0,"0"0,0 0,0 0,20 0,-1 0,21 0,-20 0,20 0,-1 0,1 0,0 0,-1 0,1 0,-20-20,20 20</inkml:trace>
  <inkml:trace contextRef="#ctx0" brushRef="#br0" timeOffset="161684">1766 9386,'20'0,"0"-20,19 20,-19 0,20 0,-20-20,20 20,-1 0,-19 0,20 0,-20-19,-1 19,-19 0,20 0</inkml:trace>
  <inkml:trace contextRef="#ctx0" brushRef="#br0" timeOffset="162185">1806 9406,'-40'40,"20"-21,20-19,-20 20,20 0,0-20,0 20,0-20,20 20,-20-20,20 20,0-20,-20 0,20 0,0 0,-1 20,1-20,20 0,-20-20,0 20,19 0,1-20,-20 20,20 0,-21 0,21 0,-20 0,0 20,0-20,-1 20,1-1,0 1,-20 0,0 0,20 0,-20 0,-20-1,20 1,-20 0,0 0,1 20,-21-21,20 1,-20 0,21-20,-21 20,20 0,-20-20,21 0,-21 0,20 0,0 0,0 0,0 0,1-20</inkml:trace>
  <inkml:trace contextRef="#ctx0" brushRef="#br0" timeOffset="162971">2381 9406,'0'0,"-20"20,20-20,0 20,-19 19,19-19,0 0,0 20,0-1,19 1,1-20,-20 20,40-1,-20-19,19 20,1-20,0-20,0 19,-1-19,1 0,0 0,-1 0,-19-19,20-1,-20 0,19-20,-39 20,20-19,-20 19,0-20,0 1,-20-1,1 0,-1 0,-20 1,20 19,-20-20,1 40,-1-20,0 20,1 0,-21 20,40 0,-19 20,-1-1,20 1,0 0,20 0,0-1,0 1,0-20,20 19</inkml:trace>
  <inkml:trace contextRef="#ctx0" brushRef="#br0" timeOffset="163546">3036 9446,'-20'39,"20"-19,-20 0,20 0,0 20,0-21,20 1,0 20,0-20,0 0,0-1,-1 1,21 0,-20-20,20 0,-20 0,19 0,1 0,0 0,-21-20,21 0,-20 1,20-1,-21 0,-19 0,20-20,-20 1,0 19,0-20,-20 0,20 1,-39-1,19 0,-20 21,1-1,-21 20,20 0,-19 0,19 20,-19-1,19 21,-20-20,21 20,19-21,0 1,0 20,20-20,0 0</inkml:trace>
  <inkml:trace contextRef="#ctx0" brushRef="#br0" timeOffset="165722">3889 9664,'0'0,"0"0,0 0,0 0,0 0,0 0,20 0,0 0,0 0,0 0,19 0,-19 0,20-20,0 20,-1 0,1 0,0 0,-20 0,19 0,-39-20,20 20,-20 0,0 0,0 0,0 0,-20 0</inkml:trace>
  <inkml:trace contextRef="#ctx0" brushRef="#br0" timeOffset="165993">3969 9426,'0'0,"0"0,20 0,-1 0,1 0,0 0,20 0,-20 0,19 0,-19 0,20 0,-20 0,19 0,-19 0,-20 0,20 0,-20 0</inkml:trace>
  <inkml:trace contextRef="#ctx0" brushRef="#br0" timeOffset="168843">5874 6370,'0'0,"0"0,20-20,-20 20,19-20,-19 20,20-20,0 0,0 20,20-19,-1-1,-19 0,20 0,0 0,-1 0,21 1,-1-1,-19 20,39-20,-19 0,-1 20,1 0,19-20,-19 20,19 0,1 0,-1 0,0 0,-19 0,19 20,-19-20,-1 20,1-20,-20 20,-1 0,1-20,-20 19,0 1,-1-20,-19 20,0-20,20 0,-20 20,20-20,0 0,-20 0</inkml:trace>
  <inkml:trace contextRef="#ctx0" brushRef="#br0" timeOffset="169683">6171 6032,'20'-19,"0"19,0-20,0 20,0-20,19 20,1-20,20 0,-21 0,21 1,-21-1,21 0,0 0,19 0,-20 0,1 1,19-1,1 0,-1 20,0-20,1 0,-1 20,1-20,-1 0,20 1,0 19,1-20,-1 0,0 0,0 0,0 20,1-20,-1 20,-20 0,20 0,1 0,-21 0,20 0,-19 0,-1 0,20 20,-19-20,-1 20,0 0,1 0,-21 0,1-1,-1 1,1 0,-20 20,-1-20,1 19,-20-19,19 20,-19-20,0 0,0-1,0-19,-20 20,20-20,-20 0,0 0,0 0,0 0,0 0,0 0</inkml:trace>
  <inkml:trace contextRef="#ctx0" brushRef="#br0" timeOffset="172522">5179 8890,'20'-40,"-20"40,0-20,20 1,-20 19,0 0,0 0,0 0,0 0,0 0,0 0,0 0,0 0,-20 0,20 19,-20 1,0 20,1-20,-1 20,20-1,-20-19,0 20,20-20,0 19,-20-19,20 0,0-20,0 20,0 0,0-20,20 20,-20-20,20 0,-20 0,20 19,19-19,-19 0,0 0,20 0,-20 0,19 0,1 0,-20 20,0-20,0 20,-1-20,1 0,-20 20,0-20,0 0,20 0,-20 0,0 0,0 0,0 0,0 0,0 0,0-20,-20 20,20-20,0 0,0 1,0-1,-20 0,20 0,0 0,0 0,-19 0,19 20,0-19,0 19,0-20,-20 20,20 0,0 0,0 20,0-20,0 19,20 21,-20-20,0 20,0-1,19-19,-19 20,0 0,0-1,0 1,0 0,0-21,0 21,0-20,0 0,0 0,0 0,20-20,-20 19,0-19,0 0,0 0,0 0,0 0,0 0,0 0,0 0,0 0,20-19</inkml:trace>
  <inkml:trace contextRef="#ctx0" brushRef="#br0" timeOffset="173742">5874 9069,'0'-60,"0"40,0 0,20 1,-20-1,0 0,0 0,19 20,-19-20,0 20,0 0,0 0,0 0,0 0,0 0,0 0,0 0,0 20,0 0,0 0,0 0,0 19,0 1,0 0,20 19,-20-19,0 0,0 19,0-19,0-1,0 1,0-20,0 20,0-21,0 1,0 0,0 0,0-20,0 0,0 0,0 0,0 0,0 0,0 0,0 0</inkml:trace>
  <inkml:trace contextRef="#ctx0" brushRef="#br0" timeOffset="175489">6350 8811,'0'-20,"0"20,0 0,0 0,0 0,0 0,0 0,0 0,0 0,0 0,0 0,0 0,0 20,0-20,0 19,0 1,-20 0,20 20,-20-20,0 19,1-19,-1 0,20 20,-20-20,0-1,20 1,0 0,0 0,0 0,0-20,0 0,20 20,-20-20,20 0,-20 0,20 0,-1 20,1-20,20 0,-20 0,0 0,19 0,-19 0,20 0,-20 0,-20 0,20 0,-20 0,19 0,-19 0,0 0,0 0,0 0,0 0,0 0,0-20,0 0,0 0,0 0,0 0,0 0,0 1,0-1,-19 0,19 0,0 0,0 20,0 0,0 0,0 0,0 20,0 0,0 0,0 0,0 19,0 1,0 0,0-1,0 1,0 0,0-1,0-19,0 20,19-20,-19 0,0-1,0 1,0-20,20 0,-20 0,20 0</inkml:trace>
  <inkml:trace contextRef="#ctx0" brushRef="#br0" timeOffset="175997">6707 9168,'0'40,"0"-21,0 1,0 20,0-20,20 19,0-19,0 0,0 0,-1-20,21 20,-20-20,0 0,19 0,-19 0,20 0,-20-20,20 20,-21-20,1 0,0-19,0 19,0-20,-20 0,0 1,0 19,0-20,-20-19,-20 19,20 0,-19 20,-1-19,-20 19,21 0,-1 20,20 20,-19 0,-1 0,20 19,0 1,0 19,1 1,-1-20,20-1,0 21,0-20,0-21,20 21,-1-20</inkml:trace>
  <inkml:trace contextRef="#ctx0" brushRef="#br0" timeOffset="176701">7183 9009,'0'0,"0"0,-19 20,19 0,0 0,0-1,0 21,19-20,-19 20,20-20,0 19,0-19,0 0,19 0,-19 0,20-1,0-19,-20 0,19 0,1 0,-20 0,19-19,-19-1,0-20,0 20,0-19,-20 19,0-20,0 0,0 1,-20-1,0 0,0 1,-19-1,-1 0,0 20,1 20,-1 0,0 0,0 20,1 0,-1 0,20 20,0-1,1 21,19-21,0 1,0 20,0-21</inkml:trace>
  <inkml:trace contextRef="#ctx0" brushRef="#br0" timeOffset="178706">8017 9009,'0'0,"0"0,-20 0,20 0,0 0,0 0,0 0,0-20,0 20,0 0,0 0,20 0,0 0,0 0,-1 0,1-20,20 20,-20 0,19 0,-19 0,20 0,-20 0,20 0,-21 0,1 0,0 0,0 0,-20 0,20 0,-20 0,0 0,0 0,0 0,0 0,0 0,0 0,0 0,0 0,0 0,-20 0</inkml:trace>
  <inkml:trace contextRef="#ctx0" brushRef="#br0" timeOffset="179797">8751 8592,'0'0,"0"0,0-20,0 20,0 0,20 0,-20-19,20 19,0 0,-1 0,1-20,0 20,20 0,-20 0,0 0,19 0,-19 0,0 20,0-20,-20 19,20 1,-20 0,0 0,0 0,0 0,-20 0,0-1,0 1,0 0,0 0,1 0,-1 0,-20-20,20 19,0-19,0 0,20 20,-19-20,19 0,-20 0,20 0,0 0,20-20,-20 20,19 0,1-19,20 19,-20-20,20 20,-21 0,21 0,0 20,-20-20,19 19,-19 1,20 0,-20 0,-20 0,20 0,-20 0,0-1,0 1,-20 0,20 0,-20 0,0 0,0-20,0 19,-19 1,19-20,-20 0,20 20,-19-20,19 0,0-20,0 20,0 0,20-20,-20 1,20 19</inkml:trace>
  <inkml:trace contextRef="#ctx0" brushRef="#br0" timeOffset="180623">9307 8572,'0'0,"0"0,0 0,0 0,20 0,-20 0,19-19,1 19,0 0,0-20,0 20,19 0,-19 0,0 0,20 0,-20 0,0 0,-1 0,1 20,0-1,-20 1,20 0,-20 0,0 0,0 0,-20 0,0-1,20 1,-20 0,-19 0,19 0,0-20,0 20,0-20,0 19,20-19,-19 0,19 0,0-19,0 19,0 0,0-20,19 20,-19-20,20 20,0-20,0 20,0 0,0 0,19 0,-19 20,20-20,-20 20,19-20,-19 20,-20-1,20 1,-20 0,0 0,0 0,-20 20,0-21,20 1,-39 0,19 0,0-20,-20 20,21-20,-21 20,20-20,-20 0,20 0,1-20,-1 20,0-20,0 20,20-20</inkml:trace>
  <inkml:trace contextRef="#ctx0" brushRef="#br0" timeOffset="181273">9803 8672,'-20'39,"0"-19,20 0,0 0,0 20,0-21,0 1,20 20,0-20,19 0,-19-20,20 20,-20-20,20 19,-1-19,1 0,0-19,-1-1,-19 0,0 0,0 0,0-20,-20 21,0-21,0 0,0 1,-20-1,-20 0,20 0,-19 21,-1-1,0 20,1 0,-21 0,20 20,20 19,-19 1,19-20,-20 20,40-1,0-19,0 20,0-20,20-1</inkml:trace>
  <inkml:trace contextRef="#ctx0" brushRef="#br0" timeOffset="182086">10339 8394,'0'0,"0"0,0 0,0 0,0 20,0-20,0 20,0-1,0 21,0-20,0 0,0 19,0-19,0 20,0 0,19-1,-19-19,0 20,0-20,20 0,-20-1,0 1,0 0,0-20,0 20,0-20,0 0,0 0,0-20,20 20,-20-20,0 20,20-39,-20 19,20 0,0 0,0 0,-1 0,1 1,0 19,0-20,20 20,-21-20,21 20,-20 20,0-20,0 20,-1-1,1 1,0 0,-20 0,20 0,-20 19,-20-19,20 0,-20 0,-19-20,19 20,-20 0,0 0,1-20,-1 19,20-19,-19 0,19 0,0 0,0 0,0 0,20-19</inkml:trace>
  <inkml:trace contextRef="#ctx0" brushRef="#br0" timeOffset="184431">11311 8632,'0'0,"0"0,0 0,0 0,0 0,0 0,0 0,20 0,-20 0,20 0,-1 0,1 0,0 0,20 0,-20 0,19 0,1 0,0 20,-1-20,-19 0,20 0,-20 20,0-20,-20 0,20 0,-20 0,19 0,-19 0,0 0,0 0,0 0</inkml:trace>
  <inkml:trace contextRef="#ctx0" brushRef="#br0" timeOffset="184750">11509 8453,'0'0,"-19"20,19 0,0 0,0 0,0 0,0 19,0 1,0 0,0-1,0 1,0 0,0-20,0 19,0-19,0 0,0 0,0-20,0 20,-20-20,20 0</inkml:trace>
  <inkml:trace contextRef="#ctx0" brushRef="#br0" timeOffset="185942">12382 8453,'0'0,"0"0,0 0,-19 0,19 0,0 0,0 0,0-19,0 19,0 0,19-20,-19 20,0-20,20 20,-20-20,20 20,0-20,0 20,-20-20,20 20,0 0,-1 0,1 0,-20 0,20 0,0 20,0 0,-20 0,20-20,-20 40,19-21,-19 1,0 0,0 20,0-20,0 19,-19-19,-1 20,20-20,-20 19,0-19,0 0,0 20,1-40,-1 20,-20-1,20 1,0-20,-19 0,19 20,0-20,0 0,20 0,-20-20,20 20,-20 0,20-20,0 1,0 19,20-20,0 0,0 20,0 0,0 0,-1 0,1 0,0 0,0 20,0-20,0 20,19-20,-19 19,20-19,0 0,-21 0,21 0,-20 0</inkml:trace>
  <inkml:trace contextRef="#ctx0" brushRef="#br0" timeOffset="186768">12918 8334,'-20'0,"20"0,0 0,20 0,-20 0,20-19,-20 19,20 0,0-20,0 20,0 0,-1 0,21-20,-20 20,0 0,0 0,-1 20,1-20,0 20,0-1,0 1,0 20,-20-20,0 19,0 1,0-20,0 20,-20-21,0 21,0-20,-20 20,21-20,-21 19,20-19,-20-20,21 20,-1 0,0-20,0 0,20 0,0-20,-20 20,20-20,0 0,0-19,20 19,-20 20,20-20,-20 20,20 0,0 0,-20 0,19 0,1 20,20-20,-20 20,0-1,-1-19,1 20,0 0,0-20,0 20,0 0,-1-20,-19 20,20-20,0 0,0 0,0 0,0 0</inkml:trace>
  <inkml:trace contextRef="#ctx0" brushRef="#br0" timeOffset="187141">13533 8295,'20'-20,"0"20,0 0,20 0,-1-20,-19 20,20 0,0 0,-1 20,1-20,-20 0,0 0,-1 0,-19 0,0 0,0 0</inkml:trace>
  <inkml:trace contextRef="#ctx0" brushRef="#br0" timeOffset="187601">13593 8295,'-40'39,"20"-39,20 20,-19 0,19 0,-20 0,20 0,0-1,0 1,0 0,20-20,-20 20,19-20,-19 0,20 20,0-20,0 0,0 0,0 0,-1 0,1-20,20 20,-20 0,20-20,-21 20,21 0,-20 0,20 0,-21 20,21 0,-20-20,0 20,0-1,0 1,-20 20,0-20,0 0,0 0,-20-1,0-19,0 20,-20 0,1 0,-1-20,0 20,1-20,-1 0,20 0,-20 0,20-20,1 20,-1-20</inkml:trace>
  <inkml:trace contextRef="#ctx0" brushRef="#br0" timeOffset="188461">14248 8136,'0'0,"0"20,0 0,-20-1,20 21,0-20,0 20,0-1,0 1,0 0,0-1,0 1,20-20,-20 20,0-21,0 1,0 0,0 0,0 0,0 0,0-20,0 20,0-20,0 0,0 0,0 0,0 0,0 0,20-20,-20 20,20-20,-20 0,19 0,-19 0,20 0,0 1,0-1,0 0,19 0,-19 20,0-20,0 20,0 0,0 20,-1-20,1 20,0 0,-20 0,20-1,-20 1,0 0,0 0,0 20,0-40,-20 20,0-1,0 1,1 0,-21-20,0 20,20-20,-19 0,19 0,0 0,-20 0,21-20,-1 20,0-20,0 20,0-20</inkml:trace>
  <inkml:trace contextRef="#ctx0" brushRef="#br0" timeOffset="196682">714 11430,'0'0,"0"0,0 0,0 0,0 0,0 0,0 0,0 0,0 0,0 0,0 0,0 0,0 0,0 0,0 0,0 0,0 0,0 0,0 0,0 0,0 0,0 0,0 0,0 0,0 0,0 0,0 0,0 0,0 0,0 0,0 0,0 0,0 0,0 0,0 0,0 0,0 0,0 0,0 0,0 0,0 0,0 0,0 0,0 0,0 0,0 0,0 0,0 0,0 0,0 0,0 0,0 0,0 0,0 0,0 0,0 0,0 0,0 0,0 0,0 0,0 0,0 0,0 0,0 0,0 0,0 0,0 0,0 0,0 0,0 0,0 0,0 0,0 0,0 0,0 0,0 0,0 0,0 0,0 0,0-20,0 20,0 0,0 0,0 0,0 0,0 0,0 0,0 0,0 0,0 0,0 0,0 0,0 0,0 0,0 0,0 0,0 0,0 0,0 0,0 0,0 0,0 0,0 0,0 0,0 0,0 0,0 0,0 0,0 0,0 0,0 0,0 0,0 0,0 0,0 0,0 0,0 0,0 0,0 0,0 0,0 0,0 0,0 0,0 0,0 0,0 0,0 0,0 0,0 0,0 0,0 0,0 0,0 0,0 0,0 0,0 0,0 0,0 0,0 0,0 0,0 0,0 0,0 0,0 0,0 0,0 0,0 0,0 0,0 0,0 0,0 0,0 0,0 0,0 0,0 0,0-20,0 20,0 0,0 0,0 0,0 0,0 0,0 0,0 0,0 0,0 0,0 0,0 0,20-20</inkml:trace>
  <inkml:trace contextRef="#ctx0" brushRef="#br0" timeOffset="197569">734 11192,'-20'0,"20"0,0 0,0 0,0 0,0-20,0 20,0 0,0 0,0-20,20 20,-20-20,20 20,-20-20,20 20,0 0,-20-19,20 19,-1 0,1 0,0 19,0-19,0 0,0 20,-1-20,1 20,-20-20,0 20,20 0,-20-20,0 40,-20-21,0 1,1 0,-1 20,0-20,0-1,0 1,0 0,1 0,-1-20,20 0,0 0,0 0,0 0,0 0,0-20,0 20,20-20,-20 20,19 0,1 0,0 0,20 0,-20 20,-1-20,21 20,-20 0,20-20,-20 20,-1 0,-19-1,20 1,-20 0,0 20,0-20,-20-1,1 21,-1-20,0 0,0 0,0 0,0-1,0-19,-19 20,19-20,-20 0,20 0,1 0,-21 0,40-20,-20 20,0-19,20 19</inkml:trace>
  <inkml:trace contextRef="#ctx0" brushRef="#br0" timeOffset="198118">1171 11112,'0'0,"0"0,0 0,0 0,20 0,-1 0,1 0,0 0,20 0,-20 0,0 0,19 0,-19 0,0 0,0 0,0 20,-1 0,1 20,-20 0,20-1,-20 1,0 19,0-19,0 0,0 0,0-1,0 1,-20 0,20-21,0 1,0 0,0 0,-20-20,20 0,0 0,0 0,0 0</inkml:trace>
  <inkml:trace contextRef="#ctx0" brushRef="#br0" timeOffset="198375">1270 11490,'20'0,"-20"0,20 0,0 0,-1-20,21 20,-20 0,0 0,19 0,-19 0,0-20,0 20,0 0,0 0,0 0,-1 0</inkml:trace>
  <inkml:trace contextRef="#ctx0" brushRef="#br0" timeOffset="198836">1786 11093,'20'0,"-20"0,0 0,20-20,-1 20,21 0,-20-20,20 20,-1-20,1 20,0 0,-1-20,1 20,-20 0,0 0,0 0,-1 0,1 0,-20-20</inkml:trace>
  <inkml:trace contextRef="#ctx0" brushRef="#br0" timeOffset="199297">1905 11112,'-40'20,"20"-20,20 20,-19-20,19 20,-20 0,20-20,0 20,20-20,-20 20,19-20,1 0,0 0,0 0,20 0,-20 0,-1 0,21 0,-20 0,20 0,-1 0,1 0,-20 0,19 0,1 0,-20 19,20-19,-20 20,-20 0,19 0,-19 0,0 0,0 19,0-19,0 0,-19 20,-1-20,-20-1,20 21,-20-20,1 0,-1 0,0-1,1-19,19 0,-20 0,20 0,1 0,-1 0,0-19,20-1</inkml:trace>
  <inkml:trace contextRef="#ctx0" brushRef="#br0" timeOffset="199987">2461 11093,'0'0,"-20"19,20 1,0 0,-20 0,20 0,0 20,0-21,0 21,20-20,0 20,-1-21,21 1,-20 0,20 0,-1-20,1 0,0 0,-20 0,19 0,1-20,-20 0,20 0,-21 1,1-21,0 20,-20-20,0 21,0-21,-20 20,20-20,-20 20,-19-19,19 19,-20 0,0 0,1 0,-1 20,0 0,-19 20,19 0,20 20,-19-1,19 1,0 0,0 0,20-1,0 1,20 0,0-21,19 1,1 0</inkml:trace>
  <inkml:trace contextRef="#ctx0" brushRef="#br0" timeOffset="200475">2957 11073,'-20'20,"20"-1,0 1,0 0,20 0,-20 0,20 0,-20 19,19-39,1 20,0 0,20 0,-20-20,19 0,1 20,0-20,-1 0,1-20,0 0,-1 20,1-20,-20 0,0 1,0-21,-1 20,-19 0,0 0,0-19,0 19,-19-20,-21 0,20 1,-39-1,19 20,0 0,1 20,-21 0,20 20,1-20,-1 40,20-20,-20 19,21 1,-1-20,0 20,0-1</inkml:trace>
  <inkml:trace contextRef="#ctx0" brushRef="#br0" timeOffset="201349">3770 11132,'0'0,"0"0,0 0,0 0,0 0,0 0,0 0,20 0,-20 0,20 0,0 0,0 20,0-20,19 0,-19 0,20 0,-1 0,-19 0,20 0,0 0,-20 0,19 0,-19 0,-20 0,20 0,-20 0,0 0,0 0,0 0,-20 0,20 0,0 20,0-20</inkml:trace>
  <inkml:trace contextRef="#ctx0" brushRef="#br0" timeOffset="202317">4544 10696,'20'-20,"-20"20,0 0,0 0,0 0,0 0,0 0,0 20,0-20,0 20,0-20,0 19,-20 1,20 0,-20 0,1 0,19 0,-20 19,0-19,20 0,-20 0,20 0,0 0,0-1,0-19,0 20,0-20,20 0,-20 20,20-20,19 0,-19 0,0 0,0 0,20 0,-21 20,1-20,20 20,-20-20,0 0,-1 0,-19 0,20 0,-20 0,0 0,0 0,0 0,0 0,0-20,0 20,0-20,0 20,0-20,0 0,0 1,0-1,0 0,0-20,-20 20,20 1,0-1,0 20,0 0,0 0,0 0,0 0,0 0,0 20,0 19,0-19,0 20,0-20,0 19,0 1,20 0,-20-1,0-19,0 0,0 20,0-20,20-1,-20-19,0 20,20-20,-20 0</inkml:trace>
  <inkml:trace contextRef="#ctx0" brushRef="#br0" timeOffset="202656">5080 10755,'20'-39,"-20"19,0 20,0-20,0 20,0 20,0-20,20 20,-20-1,0 21,0 0,0 0,0-1,0 1,0 0,20-21,-20 21,0 0,0-1,0-19,0 0,0 0,0 0,0 0</inkml:trace>
  <inkml:trace contextRef="#ctx0" brushRef="#br0" timeOffset="203591">5477 10616,'0'-19,"20"19,-20-20,20 20,-20 0,0 0,0 0,0 20,0-20,0 19,0 1,0 0,-20 0,0 0,20 19,-20-19,0 20,0-20,1 0,-1 19,20-19,0 0,0 0,0-20,0 20,0-20,20 0,-1 20,1-20,0 0,0 0,20 0,-21 0,1 0,0 0,0 0,0 0,0 0,-1 0,-19 0,20 0,-20 0,0 0,0 0,0 0,20-20,-20 0,0 20,0-20,0 0,0 0,0 1,0-1,-20 0,20 0,0 0,0 0,-20 20,20 0,0 0,0 0,0 0,0 20,0 0,0 0,0 20,0-1,20 1,-20 0,0-1,0 21,0-40,0 19,20-19,-20 20,0-20,0-20,20 20,-20-20,0 0,0 0</inkml:trace>
  <inkml:trace contextRef="#ctx0" brushRef="#br0" timeOffset="204038">5874 10815,'0'40,"0"-1,0-19,0 20,0-20,0-1,20 21,-1-20,1 0,0-20,20 20,-20-20,19 0,1 0,0-20,-1 0,-19 0,20 0,-20-19,0 19,-20-20,19 20,-19-19,0 19,-19-20,-1 0,0 1,-20-1,1 20,-1 20,0 0,-19 0,19 0,0 40,1-20,19 19,0 1,0 0,0 19,20-19,0-20,0 19</inkml:trace>
  <inkml:trace contextRef="#ctx0" brushRef="#br0" timeOffset="204702">6330 10735,'0'40,"0"-20,0 0,0 0,20 19,0-19,-20 0,20 0,19 0,-19 0,0-20,20 19,-20-19,19 0,1 0,0-19,-1-1,-19 0,20 0,-20 0,0-19,-20 19,19-20,-19 20,0-20,-19 1,-1-1,-20 20,20-19,-19 19,-21 20,20-20,1 40,-1-20,0 39,20-19,-19 0,19 20,0-20,0 19,20-19,-20 20,20-20</inkml:trace>
  <inkml:trace contextRef="#ctx0" brushRef="#br0" timeOffset="205413">7164 10795,'0'0,"0"0,0 0,0 0,0 0,19 0,1 0,0 0,0 0,20 0,-21 20,21-20,-20 0,20 0,-20 0,19 0,1 0,-20 0,0 0,-1 0,1 0,0 0,-20 0,0 0,0 0,0 0,0 0,0 0,0 0</inkml:trace>
  <inkml:trace contextRef="#ctx0" brushRef="#br0" timeOffset="205812">7183 10616,'20'0,"-20"0,20 0,20 0,-20 0,19 0,1 0,-20 0,20 0,-1 0,-19 0,20 20,-20-20,-1 0,1 0,0 0,-20 0,20 0,-20 0,0 0,0 0,0 0</inkml:trace>
  <inkml:trace contextRef="#ctx0" brushRef="#br0" timeOffset="206544">8156 10597,'-20'0,"20"0,0 0,0 0,0 0,20 0,-20 0,20 0,-1 0,1 0,20 0,-20 0,20 0,-21 0,1 0,0 0,0 0,0 0,-20 0,0 0,0 0,0 19,0-19,0 0,20 0,-20-19</inkml:trace>
  <inkml:trace contextRef="#ctx0" brushRef="#br0" timeOffset="207363">8572 10299,'20'-20,"0"20,0 0,0 0,0-20,19 20,-19 0,20 0,0 0,-1 0,-19 0,20 0,-20 20,0-20,-1 0,1 20,-20 0,0-20,0 20,0-1,-20 1,20 0,-39-20,19 20,0 0,0 0,-20 0,21-20,-1 19,-20-19,20 0,20 20,-20-20,20 0,-19 0,19 0,0 0,19 0,-19 0,20 0,0-20,0 20,0 0,19 0,-19 0,20 0,0 20,-20-20,19 20,-19 0,20 0,-20 0,-20 19,19-19,-19 0,0 0,-19 0,19-1,-20 1,-20 0,20-20,0 20,-19-20,19 0,-20 20,20-20,0-20,-19 20,19-20,0 0,20 0</inkml:trace>
  <inkml:trace contextRef="#ctx0" brushRef="#br0" timeOffset="208122">9168 10279,'0'0,"0"0,0 0,20 0,-20-20,20 20,-1 0,21 0,-20 0,20 0,-1 0,-19 0,20 20,-20-20,-1 20,1 0,0 0,-20-1,0 1,0 0,0 0,-20 0,-19 0,19 0,-20-20,20 19,-19 1,-1-20,20 20,0-20,0 0,1 0,19 0,0-20,0 20,0-20,19 20,1 0,0-19,0 19,20 0,-21 0,21 0,-20 0,20 19,-21 1,21 0,-20 0,0 0,0 0,0-1,-20 1,0 20,0-20,-20 0,0-20,0 19,0 1,-20 0,1-20,19 20,-20-20,1 20,-1-20,0 0,20 0,-19-20,19 0,0 20</inkml:trace>
  <inkml:trace contextRef="#ctx0" brushRef="#br0" timeOffset="208732">9783 10358,'-20'40,"20"-40,-20 20,20 20,0-20,0-1,0 1,0 0,20 0,0 0,0-20,0 20,19-20,-19 19,20-19,0 0,-1 0,1-19,0-1,-1 0,-19 0,0 0,0 0,-20-19,0 19,0-20,-20 0,0 21,0-21,0 20,-19 0,-1 20,0 0,-19 20,19 0,0 0,1 0,-1 19,20-19,0 20,1-20,19 0,0-1</inkml:trace>
  <inkml:trace contextRef="#ctx0" brushRef="#br0" timeOffset="209341">10279 10081,'-20'39,"20"-19,-20 0,20 20,0-1,-19 1,19 0,0-20,0 19,0 1,0-20,0 0,0 0,0-1,19 1,-19-20,0 0,0 20,0-20,0 0,0 0,20-20,-20 20,20-20,-20 1,20-1,20 0,-21 0,21 0,-20 20,20-20,-1 20,-19 0,20 0,-20 20,0 0,-1 0,1 0,-20 0,20-1,-20 1,0 0,0 0,0 0,-20 0,0-20,1 19,-21 1,20-20,-20 20,1-20,-1 0,20 0,-20 0,21 0,-21 0,20-20,0 20,20-20,-20 20</inkml:trace>
  <inkml:trace contextRef="#ctx0" brushRef="#br0" timeOffset="209979">10874 10279,'0'0,"20"0,0 0,0 0,0 0,19 0,1 0,0 0,19 0,-19 0,20 0,-21 0,1 20,0-20,-21 0,-19 0,0 20,0-20,0 0,0 0,-19 0</inkml:trace>
  <inkml:trace contextRef="#ctx0" brushRef="#br0" timeOffset="210242">11132 10100,'0'40,"0"-20,0 0,0 0,0 19,0 1,0 0,0-1,0 1,0-20,0 20,0-20,0-1,0 1,0 0,0-20</inkml:trace>
  <inkml:trace contextRef="#ctx0" brushRef="#br0" timeOffset="211007">11708 10041,'-20'0,"20"0,0 0,0-20,20 20,-20 0,20 0,0 0,19 0,1 20,0-20,-21 0,21 0,0 20,-1-20,-19 20,0-20,0 19,-20 1,0 0,0 0,-20-20,0 20,0 0,1 0,-1-1,-20 1,20 0,-19 0,19 0,0 0,0-20,20 19,-20-19,20 20,0-20,20 0,0 0,0 20,0-20,-1 0,21 0,-20 0,0 0,0 0,-1 0,1 0,0-20,-20 20,20-20,-20 20</inkml:trace>
  <inkml:trace contextRef="#ctx0" brushRef="#br0" timeOffset="211590">12263 9942,'20'0,"0"0,20 0,-20 0,19 0,-19 0,20 20,-20-20,0 19,-1-19,-19 20,0-20,0 20,-19 0,-1 0,-20 19,20-19,-20 0,21 0,-21 0,20 0,0 0,20-1,-20 1,20 0,0 0,20-20,-20 20,20-20,0 0,20 20,-21-20,21 0,0 0,-20 0,0 0,19 0,-19 0,0 0,-20 0,0 0,20 0,-20 0</inkml:trace>
  <inkml:trace contextRef="#ctx0" brushRef="#br0" timeOffset="212511">13018 9902,'0'0,"0"0,0 0,0 0,19 20,1-20,20 0,0 0,-1 0,1 0,0 0,-1 0,-19 0,20 0,-20 0,-20 0,0 0,0 0,0 0,0 0,0 0,0 0,-20 0,0 0,0 0,-20 0,21 0,-21 0,20 0,-20 0,1 20,19-20,-20 0,1 20,19-20,0 19,-20 1,20-20,20 20,-20-20,20 20,0-20,0 20,0-20,0 20,20-20,0 19,0-19,0 0,0 0,19 20,1-20,-20 0,20 0,-1 0,1 20,0-20,-1 20,-19 0,20 0,-40 0,20-1,-20-19,0 20,0 0,0 0,-20 0,0-20,0 20,-20-1,21-19,-21 0,0 20,1-20,-1 0,20 0,-20 0,21-20,-1 20,0-19,20-1,0 0,20-20</inkml:trace>
  <inkml:trace contextRef="#ctx0" brushRef="#br0" timeOffset="213161">13573 9763,'0'0,"0"20,0 0,0 19,0-19,0 20,0 0,0-1,0 1,0 0,0-1,0-19,0 20,0-20,0 20,0-21,0 1,0-20,0 20,0-20,0 20,0-20,0 0,0 0,20 0,-20-20,20 0,-20 0,20 1,-1-1,1 0,0 0,0 0,20 0,-20 0,19 1,-19-1,20 20,-20 0,-1 0,21 20,-20-1,-20 1,20 20,0-20,-20 0,0 0,0 19,0-19,-20-20,0 20,-20 0,20-20,-19 20,-1-20,0 19,21-19,-21 0,0 0,0 0,21 0,-1 0,0 0,0-19,20 19,0-20</inkml:trace>
  <inkml:trace contextRef="#ctx0" brushRef="#br0" timeOffset="216382">1647 12839,'-20'0,"20"0,0 0,0 0,0 0,0 0,0 0,0 0,0 0,0 0,0 0,0 0,0 0,0 0,0 0,0 0,20 0,-20 0,40 0,-20 0,-1 0,21 0,0 0,-1 0,1 0,0 0,0 0,-21 0,1-20,0 20,0 0,0 0,-20 0,20 0,-20 0,0 0,0 0,0 0,0 0,0 0,0 0,0 0,0 0</inkml:trace>
  <inkml:trace contextRef="#ctx0" brushRef="#br0" timeOffset="217208">2242 12402,'0'0,"0"0,0 0,0 0,0 0,0-20,20 20,0 0,0-19,0 19,19-20,-19 20,20 0,0 0,-1 0,1 0,0 20,-20-1,-1 1,1 0,-20 0,20 0,-20 0,0 0,0-1,-20 21,0-20,-19 0,19 0,-20-1,20 1,-19-20,19 20,0-20,0 0,20 0,0 0,0 0,0 0,0 0,0-20,20 20,0-20,19 20,-19 0,20 0,-20 20,20-20,-1 20,-19 0,20-20,-20 20,-1 0,1 0,-20-1,0 21,0-20,0 0,-20 19,1-19,-1 0,-20 20,20-20,-19 0,-1-20,0 19,0 1,21-20,-21 0,20 0,0 0,0-20,1 1,19 19,-20-20</inkml:trace>
  <inkml:trace contextRef="#ctx0" brushRef="#br0" timeOffset="217872">3155 12382,'-40'-19,"21"19,-1-20,0 20,0-20,-20 20,21 0,-1 20,0-20,-20 20,20-1,1 21,-21-20,20 0,20 0,-20 0,20-1,0 1,0 0,0-20,20 20,0 0,0-20,0 0,-1 0,21 0,-20 0,0-20,19 0,-19 0,0 0,0 20,0-19,-20-1,20 20,-20-20,0 20,0 0,19 0,-19 0,0 20,20 0,-20-1,0 1,0 20,20 0,-20-1,0 1,0 0,0-1,0 1,0-20,-20 0,20 19,0-19,0-20,0 20,0-20,0 0,0 0,0 0</inkml:trace>
  <inkml:trace contextRef="#ctx0" brushRef="#br0" timeOffset="218631">3334 12482,'-20'0,"20"0,0 20,0-1,0 1,0 0,0 0,0 20,0-1,0-19,20 20,0-20,-1 19,1-19,0 0,0 0,20 0,-21-20,21 0,-20 20,20-20,-20-20,19 20,-19-20,0 0,20 0,-21-19,-19 19,20-20,-20 20,0-20,0 1,-20-1,1 0,-1 21,0-21,-20 20,1-20,-1 40,0-20,20 20,-19 0,-1 20,0 20,20-20,-19 20,19-1,20 21,-20-21,20 1,0 0,0 0,20-21</inkml:trace>
  <inkml:trace contextRef="#ctx0" brushRef="#br0" timeOffset="219125">3830 12482,'0'39,"0"-19,0 0,0 20,0-20,20-1,-20 21,20-20,19 0,-19-20,0 20,20-20,-21 20,21-20,0 0,-20 0,19-20,-19 0,0 20,0-40,0 20,0 0,-20 1,19-21,-19 0,0 1,-19-1,19 0,-20 20,-20-19,20-1,-19 20,-1 20,0-20,0 20,-19 20,19 0,1 20,-1-21,0 21,0 0,21 0,-1-21</inkml:trace>
  <inkml:trace contextRef="#ctx0" brushRef="#br0" timeOffset="219829">4485 12541,'20'0,"-20"0,0 20,19-20,1 0,0 0,0 0,0 0,19 0,-19 0,20 0,0 0,-1 20,1-20,-20 0,20 0,-21 0,1 20,0-20,0 0,-20 0,0 0,0 0,0 0,0 0,0 0,0 0</inkml:trace>
  <inkml:trace contextRef="#ctx0" brushRef="#br0" timeOffset="220209">4524 12343,'0'0,"20"0,0 0,0 0,0 0,0 0,19 0,-19 0,20 0,-1 0,-19 0,20 0,-20 0,0 0,0 0,-1 0,1 0,-20 0,20 0,-20 0,0 0,0 0,20 20,-20-20,0 0</inkml:trace>
  <inkml:trace contextRef="#ctx0" brushRef="#br0" timeOffset="221265">5497 12402,'0'0,"20"0,-20 0,19 0,1 0,0 0,0 0,0 0,0 0,-1 0,21 0,-20 0,20 0,-20 0,-1 0,1 0,0 0,0 0,0 0,-20 0,0 0,0 0,0 0,0 0,0 0,0 0,0 0,0 0</inkml:trace>
  <inkml:trace contextRef="#ctx0" brushRef="#br0" timeOffset="222051">6390 12204,'0'-20,"20"0,-20-19,0 19,19 0,1-20,-20 20,20-19,-20 19,0 0,0 0,0 20,0 0,0 0,0 0,0 0,0 20,0 0,0 19,0 1,0 0,0 0,20-1,-20 1,0 19,20-19,-20 0,0-1,0-19,20 20,-20-20,0 0,0 0,0-20,0 19,0 1,0-20,-20 0,20 20,-20-20,0 0,0 0,0 0,1 0,-21 0,20 0,0 0,0 0,0 0,1 0,-1 0,20 0,0 0,0 0,0 0,0 0,0 0,20 0,19 0,-19-20,0 20,20 0,-20 0,-1 0,1 0,0 0,0 0,0 0,-20 0,20 0,-20 0,0 0,19 0,-19 0</inkml:trace>
  <inkml:trace contextRef="#ctx0" brushRef="#br0" timeOffset="222532">6727 12164,'0'0,"0"0,0 0,0 20,0 0,0 0,0 0,0-1,20 21,-20-20,20 0,0 0,-1 19,1-39,0 20,20-20,-20 20,19-20,1 0,0 0,-1-20,-19 0,0 0,0 1,0-1,0 0,-20-20,0 20,0-19,0-1,-20 0,0 21,0-21,-20 20,1 0,19 20,-20-20,0 20,1 20,19 0,-20 0,20 20,-19-21,19 21,0-20,20 20,0-1,0-19,0 0</inkml:trace>
  <inkml:trace contextRef="#ctx0" brushRef="#br0" timeOffset="223033">7362 11966,'0'0,"20"0,0 0,-20 0,39-20,-19 20,0 0,20 0,-1 0,1-20,0 20,-20 0,19 0,-19 0,0 20,0-20,-20 0,0 0,0 0,0 0,0 0</inkml:trace>
  <inkml:trace contextRef="#ctx0" brushRef="#br0" timeOffset="223507">7461 11946,'-39'20,"39"-20,-20 20,0-1,20 1,-20 0,20 0,-20 0,20-20,0 20,0 0,20-20,-20 19,20-19,0 20,0-20,-1 0,21 0,-20 0,0 0,19 0,-19 0,20 0,-20 0,20 0,-1 0,1 0,-20 0,19 0,-19 20,0 0,0 0,-20 0,20-1,-20-19,0 20,0 0,0 0,-20 0,0 0,0-1,0 1,-19-20,-1 20,20 0,-19-20,-1 0,0 0,20 0,-19 0,19 0,0 0,0 0,0-20,0 20,20-20</inkml:trace>
  <inkml:trace contextRef="#ctx0" brushRef="#br0" timeOffset="224706">8057 11708,'0'0,"0"0,0 0,0 0,0 20,-20 0,20-1,0 1,0 20,0 0,0 19,0-19,0-1,0 1,0 0,0-20,0 19,0-19,0 0,20 0,-20 0,0 0,0-20,0 0,0 0,0 0,0 0,0 0,0-20,19 20,1-20,-20 0,20 20,0-20,0 0,19 1,-19 19,20-20,0 20,-1 0,1 0,0 20,-20-20,19 19,-19 1,0 0,-20 0,20 0,-20-20,-20 20,20 19,-20-19,-20 0,21 0,-21 0,0-20,20 19,-19-19,-1 20,0-20,20 0,1 0,-1 0,0 0,0-20,0 20,20 0,-20-19,20 19</inkml:trace>
  <inkml:trace contextRef="#ctx0" brushRef="#br0" timeOffset="232771">3135 13553,'0'-20,"0"1,0 19,0-20,0 20,0-20,0 20,0 0,0-20,0 20,0 0,0 0,0 0,0 0,0 0,0 0,0 0,0 0,0 0,0 20,0 20,0-21,-20 21,20 0,0-1,0 1,0 0,0 0,0-1,0 1,0 0,0-21,0 21,0 0,0-20,0 0,0-1,0 21,0-40,0 20,0 0,0-20,0 0,-19 20,19-20,0 0,0 0,0 0,0 0,0 0,0-20,0 20,19 0,-19-20,0 0,0 0,20 0,-20 1,20-21,0 20,0-20,0 1,0 19,-1 0,1 0,0 0,0 20,0-20,0 20,19 0,-19 0,0 20,0-20,0 20,-1 0,-19 0,20 0,-20 19,0-19,0 20,0-20,0 19,0-19,-20 20,20-20,-19 0,-1-1,0 1,-20 0,20 0,1 0,-21-20,20 20,0-20,-19 0,19 20,0-20,-20 0,20 0,0-20,1 20,19 0,-20 0,20-20,0 20,0 0</inkml:trace>
  <inkml:trace contextRef="#ctx0" brushRef="#br0" timeOffset="233814">3770 13970,'0'0,"0"0,0 0,0 0,0 0,-20 0,20 0,0 0,0 0,0 0,0 0,0 0,0 0,0 0,0 0,0 0,0 0,0 0,20 0,-20 0,0 0,20 0,-20 0,20 0,0 0,20 0,-21 0,21 0,-20 0,20 0,-21 0,1 0,20 0,-20 20,-20-20,20 0,-20 0,20 0,-20 0,0 20,0-20,0 0,0 0,0 0,0 0,0 0,0 0,-20-20,20 20</inkml:trace>
  <inkml:trace contextRef="#ctx0" brushRef="#br0" timeOffset="234369">3790 13752,'-20'0,"20"0,0 0,0 0,0 0,0 0,0 0,20 0,0 0,0 0,0 0,0 20,-1-20,21 0,-20 0,0 0,0 19,19-19,-19 0,0 0,0 20,0-20,-20 0,20 0,-20 0,0 20,0-20,0 0,0 0,0 0,0 0,0 0,0 0,0 20,0-20,0 0,0 0</inkml:trace>
  <inkml:trace contextRef="#ctx0" brushRef="#br0" timeOffset="236510">4822 13434,'0'0,"0"0,0 0,0 0,0 0,0 0,0 0,0 0,0 0,0 0,0 0,0 0,0 0,0 0,0 0,0 0,0 0,0 0,0 0,0 0,0 0,0 0,0 0,0 0,0 0,0 0,0 0,0 0,0 0,0 0,0 0,0 0,0-20,0 20,0 0,20 0,-20-19,0 19,20 0,-20-20,20 20,-1 0,1 0,0-20,0 20,0 0,19 20,-19-20,0 20,0-20,0 19,0-19,0 20,-20 0,0 0,0-20,0 20,-20 0,20-1,-20 21,0-40,0 20,0 0,0 0,1-20,-1 0,20 0,-20 0,0 0,20 0,0 0,0 0,-20 0,20 0,0 0,0 0,20 0,-20 0,20 0,0 0,0 0,19 0,-19 0,0 19,20-19,-20 20,19 0,-19-20,0 20,0 0,0-20,-20 20,19 0,-19-1,0 1,0 0,-19-20,19 20,-20 0,0 0,0-1,0-19,-19 20,19-20,0 20,-20-20,20 0,0 0,1 0,-21 0,20 0,0 0,0-20,1 20,-1-20,20 20,0-19</inkml:trace>
  <inkml:trace contextRef="#ctx0" brushRef="#br0" timeOffset="237201">5755 13414,'0'-19,"-20"-1,20 20,0-20,-20 20,20 0,-20-20,0 20,0-20,1 20,-1 0,-20 0,20 0,-19 0,19 20,-20-20,20 20,-19 0,19-20,0 20,0-1,20 1,-20 0,20 0,0 0,20 0,0-20,0 19,0-19,-1 0,21 0,-20 0,0 0,19 0,-19-19,0 19,0-20,0 0,0 20,-1-20,-19 20,20-20,-20 20,20 0,-20 0,0 0,20 0,-20 20,0 0,0 0,20 0,-20 19,0 1,0 0,0-1,0 1,-20 0,20-20,0 19,0 1,0-20,0 0,0-1,0-19,0 20,0-20,0 0</inkml:trace>
  <inkml:trace contextRef="#ctx0" brushRef="#br0" timeOffset="237939">5854 13454,'0'20,"-20"-20,20 20,0 0,0 19,0-19,20 20,-20-1,20-19,0 0,19 0,-19 20,20-40,-1 20,-19-1,20-19,0 0,-20 0,19 0,-19-19,20 19,-20-20,-1 0,-19 0,20-20,-20 20,0-19,0-1,0 0,-20 21,1-21,-21 0,20 1,-20 19,1 0,19 20,-20 0,0 0,1 20,19 0,-20-1,20 21,-19 0,19-1,0 1,20-20,0 20,0-21,20 21,20-20</inkml:trace>
  <inkml:trace contextRef="#ctx0" brushRef="#br0" timeOffset="238386">6410 13533,'-20'40,"20"-20,20 0,-20 19,19-19,1 0,0-20,0 20,20-20,-21 0,21 0,0 0,0 0,-21 0,21-20,0 0,-20 0,-1 1,-19-1,0-20,0 20,0-19,0-1,-19 0,-21 1,20-1,-20 20,21-20,-21 20,0 20,0 0,1 0,-1 20,0 0,1 0,19 20,0-20,0 19</inkml:trace>
  <inkml:trace contextRef="#ctx0" brushRef="#br0" timeOffset="239016">4485 14109,'0'0,"0"0,0 0,20 0,-1 0,-19 0,40 0,-20 0,20 0,19 0,-19 0,19 0,21 0,-21 0,21 20,-1-20,20 0,-19 0,19 0,0 0,0 0,0 0,21 0,-21 0,0 0,0 0,0 0,-19 0,-1 0,-19 0,-1 0,1 20,-21-20,1 0,0 0,-20 0,0 0,-20 0,19 0,-19 0,0-20</inkml:trace>
  <inkml:trace contextRef="#ctx0" brushRef="#br0" timeOffset="239700">5040 14327,'0'0,"0"20,0-20,0 20,0 0,0 0,0 19,0 1,0 0,0-1,0 1,0 0,0-1,0 1,0 0,0-20,0 19,0-19,0 0,0-20,0 20,0-20,0 0</inkml:trace>
  <inkml:trace contextRef="#ctx0" brushRef="#br0" timeOffset="240242">5278 14426,'0'20,"0"0,0 0,0 20,0-21,0 21,0 0,0-20,20 19,0-19,0 0,0 0,0 0,19-20,-19 20,20-20,-20 0,19-20,-19 20,20-20,-20 0,0-20,-1 21,1-1,-20-20,20 20,-20-20,-20 1,0-1,1 20,-1-19,-20 19,0 0,1 0,-1 20,0 0,-19 0,19 20,20 20,-19-1,19-19,0 20,0-1,20-19,0 20</inkml:trace>
  <inkml:trace contextRef="#ctx0" brushRef="#br0" timeOffset="241197">5854 14367,'20'0,"0"-20,-20 20,19 0,1 0,20 0,-20-20,19 20,1 0,-20 0,20-20,-1 20,-19 0,0 0,-20 0,20 0,-20 0,0 0,0 0,0 0,0 0,0 0,-20 0,20 0,-20 0,0 0,-19 0,19 0,-20 0,20 20,-19-20,19 0,-20 20,20-20,0 20,1-20,-1 20,0 0,20-1,-20 1,20 0,0 0,0-20,0 20,0 0,20-20,-20 19,20-19,0 0,-1 0,1 0,20 0,-20 0,0 0,-1 0,1-19,20 19,-20 0,20-20,-21 20,21 0,-20 0,20 0,-21 20,1-20,0 19,0 1,0 0,-20 0,20 0,-20 0,0 0,-20-1,20 1,-20 0,-20 0,20 0,1 0,-21-1,0-19,20 20,-19-20,-1 0,0 0,20 0,1-20,-1 20,0 0,0 0,20-19,-20 19</inkml:trace>
  <inkml:trace contextRef="#ctx0" brushRef="#br0" timeOffset="243652">2738 15518,'0'-20,"0"20,0 0,0 0,0 0,0 0,0 0,0 0,20 0,-20-20,0 20,0 0,0 0,0 0,0 0,0 0,0 0,0 0,0 0,0 0,0 0,0 0,0 0,0 0,0 0,0 0,0 0,0 0,0 0,0 0,0 0,0 0,0 0,0 0,0 0,0 0,0 0,0 0,0 0,0 0,0 0,0 0,0 0,0 0,0 0,0 0,0 0,0 0,0 0,0 0,0 0,0 0,0 0,0 0,0 0,0 0,0 0,0 0,0 0,0 0,0 0,0 0,0 0,0 0,0 0,0 0,0 0,0 0,0 0,0 0,0 0,0 0,0 0,0 20,0 0,0 0,0 0,0-1,20 1,-20 20,0-20,0 19,0-19,0 20,20 0,-20-1,0 1,0 0,0-20,0 19,0-19,0 0,0 0,20-20,-20 20,0-20,0 0,0 0,0 0,0 0,0 0,0 0,0-20,0 20,20-20,-20 0,0 0,20 0,-20 1,19-1,1 20,0-20,0 0,0 0,19 20,-19 0,0 0,20 0,-20 0,19 0,-19 20,0 0,0-20,-20 20,20 0,-20-1,0 1,0 0,0 0,-20 0,20 0,-20-1,0 1,0 0,0 0,-19 0,19 0,0-1,-20-19,21 20,-21 0,20-20,0 0,0 0,1 0,19 0,-20 0,20-20,-20 20,20-20,0 20</inkml:trace>
  <inkml:trace contextRef="#ctx0" brushRef="#br0" timeOffset="244053">3254 15974,'20'0,"-20"0,20 0,0 0,0 0,0 0,-1 0,1 0,0 0,0 0,0 0,0 0,-1 0,1 0,-20 0,20 0,-20 0,0 0,0 0,0 0,0 0,0 0</inkml:trace>
  <inkml:trace contextRef="#ctx0" brushRef="#br0" timeOffset="244323">3274 15815,'0'0,"20"0,-20 0,20 0,0 0,-20 0,39 0,-19 0,0 0,0 0,0 0,0 0,-1 0,1 0,0 0,-20 0,20 0,-20 0</inkml:trace>
  <inkml:trace contextRef="#ctx0" brushRef="#br0" timeOffset="245203">3889 15478,'-19'-20,"19"20,19 0,-19-20,20 20,0-19,0 19,20-20,-1 20,1 0,0 0,-1 0,1 20,0-20,-20 19,-1 1,1 20,0-20,-20 0,-20 19,20-19,-20 20,1-20,-21 0,20-1,-20 1,1 0,19 0,-20-20,20 20,0-20,1 0,-1 0,20 0,0-20,0 20,20-20,-20 20,39-20,-19 20,20 0,0 0,-1 0,1 0,0 0,-1 20,-19 0,0 0,0 19,0-19,-20 0,0 20,0-20,-20 0,0-1,0 21,0-20,0 0,-19 0,-1-20,20 19,-19-19,-1 0,20 0,-20 0,20 0,1 0,-1-19,0-1,20 0,0 20</inkml:trace>
  <inkml:trace contextRef="#ctx0" brushRef="#br0" timeOffset="245854">4564 15399,'-20'0,"20"0,-20 0,20 0,0 20,0-20,0 0,0 0,0 0,20 0,0 0,0 0,20 0,-21 0,21 0,0 0,-1 0,-19 0,20 0,0 19,-20 1,-1 0,1 0,-20 20,20-20,-20 19,0 1,0 0,0-1,0 1,0-20,0 19,-20 1,20-20,0 0,0 0,0 0,0-20,0 0,0 0,0 0,-20 0,20 0,0-20,-19 20</inkml:trace>
  <inkml:trace contextRef="#ctx0" brushRef="#br0" timeOffset="246104">4624 15776,'19'0,"-19"-20,20 20,20 0,-20-20,19 20,1 0,0 0,0 0,-1-20,1 20,-20 0,19 0,-19 0,0 20,-20-20,20 0,0 0</inkml:trace>
  <inkml:trace contextRef="#ctx0" brushRef="#br0" timeOffset="246307">5239 15835,'0'40,"0"-20,0 0,0 0,0-1,0 21,0-20,0 0,0 0,0-1,0 1,0 0,0 0,0-20</inkml:trace>
  <inkml:trace contextRef="#ctx0" brushRef="#br0" timeOffset="246856">5497 15280,'0'0,"0"0,0 0,0 20,0-1,0 21,0-20,0 39,0-19,20 0,-20 19,0-19,0 0,19-1,-19 1,0 0,0-1,0-19,0 0,0 0,0-20,0 0,0 0,0 0,20 0</inkml:trace>
  <inkml:trace contextRef="#ctx0" brushRef="#br0" timeOffset="247716">5755 15200,'39'-20,"-39"1,0 19,20 0,-20 0,20 0,-20 0,0 0,0 19,0 1,-20 0,20 0,-20 20,1-20,19 19,-20-19,0 0,0 20,20-21,-20 21,20-20,-20 0,20 0,0 0,0-20,0 19,20-19,-20 20,20-20,0 0,0 0,0 20,19-20,-19 0,20 0,-20 0,-1 20,21-20,-20 0,0 0,-20 0,20 0,-1 0,-19 0,0 0,0 0,0 0,0 0,0 0,0 0,0-20,0 0,0 0,0 20,0-39,-19 19,19 0,0 0,0-20,-20 21,20-1,0 0,0 0,0 20,0 0,0 0,0 0,0 0,0 20,0 0,0 0,0-1,20 21,-20 0,0 0,0-1,0 1,19 0,-19-1,0-19,0 20,20-20,-20-1,0 21,0-20,20-20,-20 20,0 0,0-20,0 20,0-20,20 0,-20 19,0-19,0 0,0 0,0 0</inkml:trace>
  <inkml:trace contextRef="#ctx0" brushRef="#br0" timeOffset="252735">15994 2461,'0'0,"0"-20,0 20,0 0,0 0,0-20,0 20,0 0,-20 0,20 0,0-20,0 20,0 0,0 0,0 0,0 0,0 0,0 0,0 0,0 20,0-20,0 0,0 20,20-20,-20 20,0-20,0 19,0 1,20 0,-20 0,0 0,0 0,0 0,0-1,0 1,20 0,-20 0,0 20,0-21,0 1,20 20,-20 0,0-20,19 19,-19 1,0-20,0 19,20 1,-20 0,0-1,0 1,20 0,-20 19,0-19,0 0,20-1,-20 21,0-20,20 19,-20-19,0 19,0 1,0-1,20 1,-20 0,0-1,0 1,0-1,0 1,0-1,0 21,0-21,-20 1,20 19,0-19,0-1,-20 20,20-19,0-1,0 21,0-21,0 21,0-1,0-19,0-1,0 21,0-21,0 21,0-21,0 20,0-19,0 19,0-19,0 19,0 1,0-1,0 0,0 1,20-1,-20 0,0-19,0 19,0 1,0-1,20 1,-20-1,0 0,19 1,-19-1,20 0,-20 1,20-1,-20 0,20 1,-20-1,20 20,-20-19,0-1,20 1,-20-1,0 20,0-19,20 19,-20-20,0 20,0 1,0-1,19 0,-19 0,0-19,0 19,20 0,-20 0,20-19,-20 19,0 0,20 0,-20 1,0-1,0 0,0 0,0 0,0 1,0 19,20-20,-20 0,0 20,0-20,0 1,0 19,0 0,0-20,0 20,0 0,0 0,-20 0,20 0,0 0,-20 0,20 0,-20 20,20-20,0-19,0 19,0 0,0 0,-20-20,20 20,0 0,0 0,0-20,0 21,-19-1,19 0,0 0,0 0,-20 0,20 20,0-20,0 0,0 0,0 0,-20 0,20 0,0 0,0 0,0 0,-20 0,20 0,0-19,0 19,0 0,0-20,0 0,0 20,0-20,-20-19,20 19,0 0,0-19,0 19,0 0,-20-19,20 19,-20-20,20 0,0 1,0-1,-19 1,19-21,0 20,0 1,0-21,0 1,0-1,0-19,0 20,19-21,-19 1,0-20,0 20,20-21,-20-19,0 20,0-20,0 20,0-20,20 0</inkml:trace>
  <inkml:trace contextRef="#ctx0" brushRef="#br0" timeOffset="260944">16768 2818,'0'0,"0"0,0 0,20 0,-20 0,0 0,20 0,-20 0,0 0,0 0,0-20,20 20,-20-20,0 20,0-20,0 20,0-20,0 1,0-1,-20 0,20 0,-20 0,0 0,20 1,-20-1,0 0,-19 20,39 0,-20 0,0 0,0 0,0 20,0 0,1-1,-1 21,0-20,0 20,20-1,0 21,-20-20,20-1,20 1,-20 0,20-21,0 1,0 0,-1 0,1-20,20 0,-20 0,0 0,19-20,-19 20,0-20,0 0,0 1,0-1,-1-20,1 20,-20-19,20 19,-20-20,0 20,0 0,0 0,0 1,0 19,0 0,0-20,0 20,0 0,0 0,0 20,0-1,0 1,0 0,0 20,0 0,0-1,0 1,0-20,0 19,20-19,-20 0,20 0,0 0,-1 0,1-20,20 19,-20-19,0 0,-1 0,-19 0,20 0,-20 0,20 0,-20-19,0 19,0-20</inkml:trace>
  <inkml:trace contextRef="#ctx0" brushRef="#br0" timeOffset="261385">17125 2858,'0'0,"0"0,0 0,0 0,20 0,0 0,0 0,0 0,19 0,-19 0,20 0,-20 0,19 0,-19 0,0 0,0 0,-20 0,0 0,0 0,0 0,0 0,0 0,-20 0,20 0,-20 0</inkml:trace>
  <inkml:trace contextRef="#ctx0" brushRef="#br0" timeOffset="261730">17085 2639,'0'0,"0"0,0 0,20 0,0 0,0 0,20 0,-1 0,1 0,0 0,-1 0,-19 0,20 0,-20 0,0 0,-1 0,-19 0,0 0,0 0,0 0,0 0,0 0,0 0,0 20,0-20,-19 0</inkml:trace>
  <inkml:trace contextRef="#ctx0" brushRef="#br0" timeOffset="262967">18236 2203,'-19'-20,"19"20,0 0,0 0,-20 0,20-20,0 20,0 0,-20 0,20 20,-20 0,20-1,-20 1,0 20,1 0,-1-1,20 1,0 20,-20-21,20 21,20-20,-20-1,20 1,-1 0,21-1,-20-19,20 0,-1 0,21-20,-21 0,1 0,-20 0,20 0,-20-20,-1 0,1 0,-20 0,0 1,0-1,0-20,0 20,-20-19,1 19,-1-20,0 20,0 0,-20 0,20 20,1 0,-21 0,20 20,0 0,0 20,1 0,-1-21,20 21,0 0,0-20,0-1,0 1,0 0</inkml:trace>
  <inkml:trace contextRef="#ctx0" brushRef="#br0" timeOffset="263780">18990 2322,'0'-20,"0"20,-19-20,19 20,-20-20,20 20,-20-20,0 20,0-20,0 20,1-19,-21 19,20 0,-20 19,20-19,1 20,-1 0,0 0,0 0,0 20,20-21,0 1,0 20,0-20,20 0,0-20,20 19,-21-19,21 0,-20 0,20-19,-20 19,19-20,-19 0,0 0,0 0,-20 20,20-20,-20 1,0 19,19 0,-19 0,0-20,0 20,0 20,20-20,-20 19,0 1,20 20,-20 0,0-1,20 1,-20 0,0-1,0 21,0-20,0-21,0 21,0-20,0 0,0 0,0-20,0 0</inkml:trace>
  <inkml:trace contextRef="#ctx0" brushRef="#br0" timeOffset="264268">19169 2361,'0'0,"0"0,0 20,0 0,0 20,0-1,0 1,20-20,-20 20,20-1,0-19,-1 0,21 0,-20 0,20-20,-1 20,-19-20,20 0,-20-20,19 20,-19-20,0 0,-20 0,20-19,0 19,-20-20,0 0,0 1,0-21,-20 20,0-19,-20 19,21 0,-21 21,0-1,1 20,-1 0,0 20,20 19,-19 1,19 0,-20 19,40-19,-20 19,20-19,0 0,0 0,0-1</inkml:trace>
  <inkml:trace contextRef="#ctx0" brushRef="#br0" timeOffset="264979">19685 2282,'0'0,"0"0,0 0,0 20,0 0,0 19,0 1,0-20,20 20,-20-1,20 1,0-20,19 20,-19-21,20 1,-20 0,19-20,-19 0,20 0,-20 0,19 0,-19-20,0 0,0 1,0-1,-20 0,20-20,-20 0,0 1,-20-21,0 21,0-21,-20 20,20-19,-19 19,-1 20,0 0,1 1,19 19,-20 0,20 19,-19 1,19 20,-20 0,20 19,0-19,1 0,-1 19,20-19,0-1</inkml:trace>
  <inkml:trace contextRef="#ctx0" brushRef="#br0" timeOffset="265670">20399 2322,'0'0,"0"0,0 0,20 0,-20 0,20 0,0 0,20 0,-1 20,-19-20,20 0,0 0,-1 0,1 0,-20 0,19 0,-39 19,20-19,0 0,-20 0,0 0,0 0,0 0,0 0,0 0,0 0</inkml:trace>
  <inkml:trace contextRef="#ctx0" brushRef="#br0" timeOffset="266178">21094 2004,'0'0,"0"0,20 0,0 0,-20 0,39 0,-19-20,20 20,-1 0,1 0,0 0,0 0,-1 20,1-20,0 0,-21 0,1 0,-20 0,20 0,-20 0,0 0,-20 0,20-20</inkml:trace>
  <inkml:trace contextRef="#ctx0" brushRef="#br0" timeOffset="266686">21213 1984,'-40'40,"40"-40,-20 20,20 0,0 19,-19-19,19 0,0 0,0 0,19 0,-19-20,0 19,20 1,-20-20,20 20,-20-20,20 0,-20 0,0 0,0 0,20 0,0 0,-20 0,19-20,1 20,0 0,20-20,-20 20,19 0,1 0,0 0,-1 0,-19 20,20-20,-20 20,20 20,-21-20,1 0,0-1,-20 1,0 0,0 20,0-20,-20-1,0 1,1 0,-21 0,0 0,0 0,1 0,-1-1,0-19,1 0,19 0,-20 0,20-19,0 19,1-20,19 0,-20 20,20-20</inkml:trace>
  <inkml:trace contextRef="#ctx0" brushRef="#br0" timeOffset="267248">21967 2004,'0'0,"20"0,0 0,0 0,-1-20,1 20,20 0,0 0,-1 0,-19 0,20 0,-20 0,19 0,-19 0,-20 0,20 0,-20 0,0 0,0 0</inkml:trace>
  <inkml:trace contextRef="#ctx0" brushRef="#br0" timeOffset="267742">22086 2004,'-59'40,"39"-20,0 0,0-1,20 1,-20 0,20 0,0 0,0-20,0 20,0-20,0 19,20-19,0 20,0-20,-20 0,20 0,-1 20,1-20,20 0,-20 0,0-20,-1 20,21 0,-20 0,20 0,-1 0,-19 20,0 0,20 0,-20 0,-20 19,19-19,-19 20,20-20,-20 0,-20-1,20 21,-19-20,-1 0,0 0,-20 0,1-1,-1-19,20 20,-20-20,1 0,19 0,-20 0,20 0,0-20,1 1,19 19,-20-20,0 20</inkml:trace>
  <inkml:trace contextRef="#ctx0" brushRef="#br0" timeOffset="268453">22979 1786,'-20'0,"20"0,0 0,-20 0,20 20,-19 0,-1-20,20 39,-20-19,0 20,0 0,20 19,-20 1,0-1,20 20,0-19,0 19,0-19,0-1,0 1,20-20,0 19,-20-19,20-20,0 19,-20-19,20 0,-20 0,0 0,20-20,-20 0,0 0,0 0,0-20</inkml:trace>
  <inkml:trace contextRef="#ctx0" brushRef="#br0" timeOffset="269429">23197 2004,'0'0,"0"0,0 0,0-20,0 20,0 0,0 0,20 0,-20 0,20-19,-20 19,20 0,0-20,0 20,-1 0,1 0,20 0,-20 0,19 0,-19 0,0 20,0-1,0-19,0 20,-20 0,0 0,-20 0,20 0,-20-1,-20 1,20 0,-19 0,19 0,-20 0,1-20,19 19,0 1,0-20,0 0,20 0,0 0,0 0,0 0,0 0,0 0,20 0,0-20,0 20,19 0,1 0,-20 0,39 0,-19 20,0 0,0 0,-21 0,21 20,-20-21,-20 1,20 20,-20-20,-20 0,20-1,-40 1,20 0,-19 0,-1 0,0-20,-19 20,39-20,-20 20,1-20,19 0,0-20,20 20,0-20,0-20</inkml:trace>
  <inkml:trace contextRef="#ctx0" brushRef="#br0" timeOffset="269916">23773 1925,'0'0,"0"0,0 0,0 0,20 0,-1 0,1 0,0 0,0 0,0 0,0 0,0 0,-1 0,1 0,0 0,0 20,-20 0,0-1,0 1,0 20,0-20,0 39,0-19,0 0,0-1,0 1,0 0,0-1,0-19,0 20,0-20,20 0,-20-1,0 1,0-20,0 20,0-20,0 0,-20 0</inkml:trace>
  <inkml:trace contextRef="#ctx0" brushRef="#br0" timeOffset="270181">23773 2282,'0'0,"0"0,20 0,-1 0,1 0,20 0,-20 0,20 0,-1 0,1 0,0 0,-21 0,1 0,20 0,-40 0,20 0</inkml:trace>
  <inkml:trace contextRef="#ctx0" brushRef="#br0" timeOffset="270364">24348 2421,'0'20,"0"-20,0 0,0 0,0 0,-20 0</inkml:trace>
  <inkml:trace contextRef="#ctx0" brushRef="#br0" timeOffset="271887">24368 2441,'0'0,"0"0,0 0,0 0,0 0,0 0,0 0,0 0,0 0,0 0,0 0,0 0,20 0,-20 0,0 0,0 0,0 0,0 0,0 0,0 0,0 0,0 0,0 0,0 0,0 0,0 0,0 0,0 0,0 0,0 0,0 0,0 0,0 0,0 0,0 0,0 0,0 0,0 0,0 0,0 0,0 0,0 0,0 0,0 0,0 0,0 0,0 0,0 0,0 0,0 0,0 0,0 0,0 0,0 0,0 0,0 0,0 0,0 0,0 0,0 0,0 0,0 0,0 0,0 0,0 0,0 0,0 0,0 0,0 0,0 0,0 0,0 0,0 0,0 0,0 0,0 0,0 20,0-20,0 0,0 19,0-19,0 20,0 0,0 0,-20 20,20-20,-20-1,20-19,-20 20,20 0,-19 0,19 0,-20-20,20 20,-20-20,20 0,0 19</inkml:trace>
  <inkml:trace contextRef="#ctx0" brushRef="#br0" timeOffset="272395">24686 1865,'-20'0,"20"0,0 0,0 0,0 20,0 0,0 0,0 20,0-1,0 1,0 19,0-19,-20 39,20-19,0-20,0 19,-20-19,20 0,0-1,0-19,0 20,0-40,0 20,0 0,0-20,0 0</inkml:trace>
  <inkml:trace contextRef="#ctx0" brushRef="#br0" timeOffset="273073">24904 1965,'20'-20,"-20"20,20 0,-20 0,0 0,0 20,0-20,0 19,0 1,0 0,-20 0,0 20,0-21,0 21,20-20,-20 20,20-21,-19 1,19 0,0-20,0 20,19 0,-19-20,0 20,20-20,0 20,-20-20,20 19,0-19,0 20,-20-20,19 0,-19 0,0 0,20 0,-20 0,0 0,0 0,0 0,0-20,0 20,0-19,0-1,0 0,0 0,0 0,0 20,0-20,0 0,0 20,0 0,0 0,0 0,0 0,0 20,0 20,0-20,0 20,0-21,0 21,-20-20,20 20,0-21,0 1,0 0,0 0,0 0,0 0,0-20,0 20,0-20</inkml:trace>
  <inkml:trace contextRef="#ctx0" brushRef="#br0" timeOffset="273527">25063 1647,'0'0,"19"20,-19 0,0 0,20-1,0 21,0 0,-20-1,20 21,0 0,0-1,-20 1,19 19,-19 0,-19-19,19 19,-20-19,20-1,-20-19,0 20,0-21,0-19,0 20,1-20,-1-1,0 1,20 0,-20-20,20 20,0-20,0 0,0 0,0 0,0 0</inkml:trace>
  <inkml:trace contextRef="#ctx0" brushRef="#br0" timeOffset="274953">18435 3155,'20'0,"19"0,-19 0,20 0,0 0,19 0,-19 0,19 0,1-20,-1 20,1 0,19 0,-19 0,19 0,1 0,-1 0,20 0,-19 0,19 0,0 0,0 0,0 0,20 0,-19 0,-1 0,20 0,-20 0,20 0,0 0,0 0,0 0,20 0,-20 0,0-20,20 20,-20 0,1 0,-1 0,0 0,0 0,0 0,0 0,0 0,0 0,0 0,0 0,0 0,0 0,0 0,-19 0,-1 0,0 0,20 0,-20 0,0 0,-19 0,-1 20,1-20,-1 20,0-20,-19 20,19-20,-19 20,-1-20,1 0,-20 20,-1-20,1 0,-20 20,0-20,-1 0,-19 0</inkml:trace>
  <inkml:trace contextRef="#ctx0" brushRef="#br0" timeOffset="275590">20598 3492,'0'0,"0"0,0 0,0 20,0-20,0 20,0 20,0 0,0-1,0 1,0 19,0-19,0 20,0-21,0 1,0 0,0-1,0 1,0-20,0 0,0 0,0-20,0 20,0-20,0 0,0-20</inkml:trace>
  <inkml:trace contextRef="#ctx0" brushRef="#br0" timeOffset="276152">20915 3512,'20'0,"-20"0,20 0,0 0,0 0,0 0,19 0,-19 0,20 0,-1 0,1 0,0 0,-20 0,-1 0,1 0,0 0,-20 0,0 0,0 0,0 0</inkml:trace>
  <inkml:trace contextRef="#ctx0" brushRef="#br0" timeOffset="276653">21074 3512,'-59'20,"39"-20,0 20,0 0,0 0,0 19,0-19,20 0,-19 20,19-20,0-1,0 1,0-20,0 20,19 0,1-20,0 0,0 20,0-20,0 0,0 0,19 0,-19-20,20 20,-20 0,19 0,-19-20,20 20,-20 0,19 0,-19 20,0-20,0 20,0 0,0 0,-1-1,1 1,-20 0,0 0,0 0,0 0,0-1,-20 1,-19 0,19 0,-20 0,0 0,1-20,-1 20,0-20,1 0,-1 0,0 0,21 0,-1-20,0 20,0 0,0-20,0 20,20-20,0 0,-20 20</inkml:trace>
  <inkml:trace contextRef="#ctx0" brushRef="#br0" timeOffset="281165">16649 4882,'0'0,"0"0,0 0,0 19,0-19,0 0,0 0,0 0,20 0,-20 0,0 0,0 0,0-19,0 19,20-20,-20 20,0-20,-20 0,20 20,0-20,-20 0,0 0,20 20,-20-19,0-1,1 20,-1-20,0 20,0 0,0 20,0 0,0-1,1 21,-1 0,0 0,20-1,-20 1,20 0,0-1,20 1,0-20,0 0,-1 0,21-1,-20-19,20 0,-1 0,-19-19,0 19,0-20,0 0,0-20,-1 20,1-19,-20 19,20-20,-20 20,0-19,0 19,0 0,0 20,0-20,-20 20,20 0,0 0,-20 20,20 0,0 0,0 19,0-19,0 20,0-20,0 19,20-19,0 0,0 0,0 0,0-20,0 20,-1-20,1 19,0-19,-20 0,20 0,0 0,-20 0,20 0,-20 0,0 0,19 0,-19-19,0 19</inkml:trace>
  <inkml:trace contextRef="#ctx0" brushRef="#br0" timeOffset="281666">17085 4961,'20'0,"-20"0,20 0,0 0,0 0,0 0,19 0,-19 0,20 0,-20 0,19 0,-19 0,0 0,0 0,-20 0,20 0,-20 0,0 0,0 0,0 0,0 0,0-20,-20 20</inkml:trace>
  <inkml:trace contextRef="#ctx0" brushRef="#br0" timeOffset="281944">17085 4703,'0'20,"0"-20,20 0,0 20,0-20,0 0,20 19,-1-19,-19 0,20 20,-20-20,-1 0,1 0,-20 0,20 0,-20 20,20-20,-20 0,0 0,0 0,0 0</inkml:trace>
  <inkml:trace contextRef="#ctx0" brushRef="#br0" timeOffset="284255">17800 4485,'0'-20,"0"20,0-20,20 20,-20 0,0 0,0-20,20 20,-20 0,0 0,0 0,0 0,0 20,0-20,-20 20,20 0,-20 19,0-19,0 20,0 0,0-21,20 21,-19-20,19 20,-20-21,20-19,0 20,20-20,-20 20,19-20,1 0,0 0,0 20,0-20,0 0,0 0,-1 0,1 20,0-20,-20 0,20 0,-20 0,0 20,20-20,-20 0,0 0,0 0,0 0,0-20,0 20,0-20,20 20,-20-20,0 0,0 20,0-20,0 1,0-1,0 0,0 0,0 0,0 20,0 0,0 0,0 0,0 0,0 20,0 0,0 0,0 19,0 1,0-20,0 20,0-20,0 19,0-19,0 0,0 0,0 0,0-20,0 19,19-19,-19 0,0 20,0-20,0 0,0 0,0 0,0 20,0-20,0 0</inkml:trace>
  <inkml:trace contextRef="#ctx0" brushRef="#br0" timeOffset="285989">18494 4505,'-19'0,"19"-20,-20 20,20 0,-20 0,0 0,20 0,-20 0,0 0,0 0,1 0,19 0,-20 0,0 20,0-20,0 19,20 1,-20-20,1 20,19 0,-20 0,20-20,0 20,0-1,0 21,20-20,-1 0,1 0,0-1,20 1,-20 0,19 0,-19 0,0-20,0 20,0 0,-20-20,20 19,-20-19,0 20,0 0,19-20,-19 20,0-20,0 20,0-20,0 0,0 20,-19-20,19 0,0 0,0 0,0 0,0 19,0-19,0 0,0 0,0 0,-20 0,20 0,0 0,0 0,0 0,0 0,-20 20,20-20,-20 0,20 20,-20-20,0 20,0-20,20 20,-19-20,-1 0,20 0,-20 0,20 0,-20 0,20-20,0 20,0-20,0 0,0 20,0-20,0-19,20 19,0-20,0 1,-1-1,1 20,-20-20,20 1,-20 19,20 0,0 0,-20 0,20 0,-20 1,20-1,-20 20,19-20,1 0,-20 0,0 20,0-20,20 20,-20-19,0 19,0 0,0-20,-20 20,20 0,0 0,0 0,0 0,0-20,0 20,-20 0,20 0,0 0,-19 0,19 0,-20 0,0 0</inkml:trace>
  <inkml:trace contextRef="#ctx0" brushRef="#br0" timeOffset="286957">18891 4544,'0'0,"0"0,0 0,0 0,0 0,0-20,20 20,-20 0,20 0,0 0,0 0,19 0,1 0,-20 0,20 0,-21 0,1 0,-20-19,20 19,-20 0,0 0,0 0,0 0,0 0</inkml:trace>
  <inkml:trace contextRef="#ctx0" brushRef="#br0" timeOffset="287445">18951 4524,'-40'20,"20"0,0-20,1 20,19 0,-20 0,20-1,0 1,0 0,0-20,0 20,0 0,0-20,0 20,0-20,0 0,20 19,-20-19,19 0,-19 0,20 0,0 0,0 0,20-19,-21 19,21-20,-20 20,20 0,-1 0,-19 0,20 20,0-1,-21 1,1 0,0 20,-20-20,0 19,0-19,0 20,-20-20,0 19,1-19,-1 0,0 0,-20 0,20 0,-19-20,19 0,-20 0,20 0,0 0,1-20,-1 20,0-20,0 0,20 20,0-20</inkml:trace>
  <inkml:trace contextRef="#ctx0" brushRef="#br0" timeOffset="287973">19368 4544,'0'0,"0"0,19 0,-19 0,20 0,0-20,20 20,-20 0,19 0,-19 0,0-19,0 19,0 0,-1 19,-19 1,20-20,-20 40,0-20,0 19,20-19,-20 20,0 0,0-1,0 1,0 0,0-1,0-19,0 0,0 20,0-40,0 20,0-20,0 19,0-19,0 0,0 0,0 0,0 0</inkml:trace>
  <inkml:trace contextRef="#ctx0" brushRef="#br0" timeOffset="288251">19427 4822,'0'0,"0"0,20 0,0 0,0-20,19 20,1 0,-20 0,19 0,1-20,-20 20,20 0,-40 0,20 0,-20 0,19 0,-19 0,0 0,0 0,0 20</inkml:trace>
  <inkml:trace contextRef="#ctx0" brushRef="#br0" timeOffset="288983">19864 4882,'0'0,"0"0,0 0,0 0,0 0,0 0,0 19,0-19,19 20,-19 0,0 0,0 0,0 19,0-19,0 0,0 0,0 0,0 0,-19 0,19-1,0-19,0 20,0-20,0 20,0-20,0 0,0 0,0 0</inkml:trace>
  <inkml:trace contextRef="#ctx0" brushRef="#br0" timeOffset="290046">20102 4524,'-20'0,"20"0,0 0,0 0,0 0,0 0,0 0,0 0,0 0,20-19,-20 19,20 0,-1 0,1 0,0 0,0 0,0 0,0 0,19 0,-19 19,0 1,0 0,0 0,-20 0,0 0,0-20,0 19,-40 1,20 0,0 0,-19 0,-1 0,20-1,-20-19,21 20,19-20,-20 0,20 0,-20 0,20 0,0 0,0 0,20-20,-20 20,20 0,-1-19,1 19,0 0,20 0,-20 19,-1 1,21 0,-20 0,20 0,-20 0,-1 19,1-19,-20 0,0 0,0 0,0 0,-20-1,-19 1,19 0,-20 0,20-20,-19 20,19-20,-20 0,20 0,-19 0,19 0,0-20,0 20</inkml:trace>
  <inkml:trace contextRef="#ctx0" brushRef="#br0" timeOffset="290778">17621 5278,'0'0,"0"0,20 0,0 0,0 0,0 0,19 0,1 0,0 0,-1 0,21 0,-1 0,1 0,19 0,1 0,-1 0,20 0,1 0,-1 0,0 0,0 0,20 0,0 0,0 0,0 0,1 0,-1 20,19-20,-18 0,-1 0,0 0,0 0,0 0,-20 0,0 20,0-20,-19 0,19 20,-39-20,-1 20,1-20,-21 0,1 0,-20 0</inkml:trace>
  <inkml:trace contextRef="#ctx0" brushRef="#br0" timeOffset="292017">18891 5457,'0'-20,"0"20,0 0,0 0,0 0,0 0,0 0,0 0,0 20,0 0,0 0,0 0,0 19,0 1,0 0,0-1,0 1,0 0,0-1,0 1,0-20,0 20,0-21,0-19,0 20,0-20,0 0,20 0,-20-20</inkml:trace>
  <inkml:trace contextRef="#ctx0" brushRef="#br0" timeOffset="292674">19169 5536,'0'0,"20"0,0 0,0 0,-1 0,21 0,-20-19,20 19,-1 0,1 0,0 0,-20 0,19 0,-39 0,20 0,-20 0,0 0,0 0,0 0</inkml:trace>
  <inkml:trace contextRef="#ctx0" brushRef="#br0" timeOffset="293108">19348 5517,'-60'19,"40"-19,0 20,1 0,-1 0,20 0,0 0,-20-1,20 1,0-20,0 20,20 0,-20-20,20 20,-20-20,19 0,-19 0,20 0,0 0,0 0,0 0,0 0,0 0,19 0,1 0,-20 0,19 0,1 0,-20 20,20-20,-21 20,1-1,0 1,0 0,-20 20,0-20,0-1,0 1,-20 0,0 0,-19 0,-1 0,0-1,1-19,-1 20,0-20,1 0,19 0,-20 0,20 0,0 0,0-20,1 20</inkml:trace>
  <inkml:trace contextRef="#ctx0" brushRef="#br0" timeOffset="294171">16788 6925,'40'0,"-21"0,1 0,-20-19,0 19,20 0,-20-20,0 20,0 0,-20-20,0 0,20 20,-19-20,-1 20,-20 0,20 0,-20-20,21 20,-21 20,0-20,20 20,1 0,-1 0,0 0,0 19,20-19,0 20,0 0,0-21,0 21,20-20,0 0,0 0,-1-20,1 19,0-19,20 0,-20-19,19 19,-19-20,0 0,0 0,0 0,0 0,-1-19,1 19,-20 0,0 0,20 0,-20 0,0 20,0 0,0 0,0 0,0 0,0 20,-20-20,20 20,0 20,0-20,0 0,0 19,20-19,-20 0,0 0,20 0,0-1,0 1,-20-20,19 20,21-20,-20 0,0 20,0-20,-1 0,1 0,0 0,-20-20,20 20,-20 0,0 0,20 0,-20 0,0-20</inkml:trace>
  <inkml:trace contextRef="#ctx0" brushRef="#br0" timeOffset="294733">17145 7025,'0'0,"0"0,20 0,0 0,0 20,-1-20,1 0,20 19,-20-19,19 0,-19 0,0 0,0 0,0 0,0 0,-20 0,0 0,0 0,0 0,0 0</inkml:trace>
  <inkml:trace contextRef="#ctx0" brushRef="#br0" timeOffset="294990">17145 6846,'0'0,"20"0,-20 0,20 0,19 0,-19 20,20-20,-20 0,19 0,-19 0,20 0,-40 0,20 0,0 0</inkml:trace>
  <inkml:trace contextRef="#ctx0" brushRef="#br0" timeOffset="295973">17780 6648,'-20'0,"20"0,0 0,0 0,0-20,20 20,0 0,-20 0,20 0,19-20,-19 20,20 0,-20 20,19-20,-19 0,0 20,0-20,0 0,-20 20,0-1,0-19,-20 20,0 0,0 0,-19 0,19 0,-20-1,20-19,0 20,1-20,-1 0,20 0,0 0,-20 0,20 0,0 0,20 0,-20 0,20 0,-1 0,21 0,-20 0,20 0,-1 0,1 20,0-20,-1 20,-19 0,0 0,-20-20,0 19,0 21,-20-20,0 0,1 0,-1 0,-20-1,20 1,-20 0,21-20,-21 20,20-20,-20 0,21 0,-21 0,20-20,0 20,20-20,-20 20,20-20</inkml:trace>
  <inkml:trace contextRef="#ctx0" brushRef="#br0" timeOffset="296772">18435 6608,'0'0,"0"-20,20 20,-20 0,20-20,-1 20,1 0,20 0,-20 20,0 0,-1 0,1 0,0 0,0 19,-20-19,0 20,0-1,0 1,-20 0,0-1,-19 1,19-20,-20 20,20-20,-19-20,19 19,0-19,0 0,0 0,0-19,0-1,20 0,0 0,0 0,0 0,0 20,0-20,20 20,0 0,0 0,0 0,20 20,-21-20,21 20,-20-20,20 20,-21 0,21-20,-20 20,0-20,0 0,-1 0,1 20,0-20,0 0,0-20,0 20,0-20</inkml:trace>
  <inkml:trace contextRef="#ctx0" brushRef="#br0" timeOffset="297429">18931 6568,'0'0,"20"0,0-20,-1 20,1-19,20 19,-20 0,20 0,-21 19,21-19,-20 20,-20 0,20-20,-20 20,0 0,-20 0,0 0,-20-1,21 1,-1 0,-20 0,20-20,0 0,20 0,-20 0,20 0,0 0,0 0,0 0,20 0,0-20,0 20,0 0,0 0,19 0,-19 0,20 20,-20 0,0 0,-1-1,1 21,0-20,-20 0,0 0,0 19,-20-19,0 0,-19-20,19 20,-20 0,20 0,-19-20,19 0,-20 0,20 0,0 0,1-20,-1 20,20-20,0 20</inkml:trace>
  <inkml:trace contextRef="#ctx0" brushRef="#br0" timeOffset="297842">19447 6846,'20'20,"-20"0,0 0,0-1,0 1,0 20,0-20,0 20,0-21,0 1,0 20,-20-20,20 0,-20-1,0 1,20 0,-20-20</inkml:trace>
  <inkml:trace contextRef="#ctx0" brushRef="#br0" timeOffset="298994">19963 6568,'20'-20,"-20"1,19 19,-19-20,0 0,0 20,-19-20,19 0,-20 20,0-20,0 20,0 0,0 0,-19 0,-1 0,20 20,0 0,1 0,-1 0,20-20,0 20,0-1,20 1,-1 0,1 0,0 20,20-20,-20-1,19 1,-19 0,0 0,0 20,0-21,-20 1,0 0,0-20,0 40,-20-20,20-1,-20 1,0 0,0-20,0 20,1-20,19 0,-20 0,0 0,0 0,0-20,20 20,0-20,0-19,0 19,0 0,20-20,20 1,-20-1,-1 0,21 1,0-1,-20 0,19 20,-19 0,0 1,-20 19,20 0,-20 0,0 0,0 19</inkml:trace>
  <inkml:trace contextRef="#ctx0" brushRef="#br0" timeOffset="299644">20221 6489,'20'0,"-20"-20,19 20,-19 0,20 0,20 0,-20 0,20 20,-1 0,-19 19,0 1,0 0,0 0,-20-1,0 21,-20-21,-20 1,0 20,1-21,-1 1,-20-20,21 20,19-40,0 0,0 0,0 0,1-20,19 0,0 0,0 0,0 0,19 0,1 1,0-1,-20 20,20 0,0 0,0 20,-1-20,21 19,-20 1,20-20,-20 20,19-20,-19 20,20-20,-20 20,-1-20,1 0,20 20,-40-20,20 0,0 0,-20 0,20-20,-20 20,19-20,-19 0,20 20</inkml:trace>
  <inkml:trace contextRef="#ctx0" brushRef="#br0" timeOffset="311359">16629 8453,'-20'-19,"20"-1,0 20,0 0,0 0,0 0,0 0,0 0,0 0,0 0,0 0,0 0,20 20,-20-20,20 19,0 21,0 0,-1-1,21 1,0 20,-20-21,19 21,-19-20,20-1,-20 1,0-20,-20 20,19-21,-19 1,0-20,0 20,0-20,0 0,0 0,0 0,0-20,0 20</inkml:trace>
  <inkml:trace contextRef="#ctx0" brushRef="#br0" timeOffset="311711">17026 8354,'0'0,"-20"0,20 0,0 20,0 20,0-1,0 1,0 20,0-1,0 1,0-1,0 21,0-21,0 21,0-21,0 20,-20-39,20 20,-20-1,20-19,0 0,0-21,0 21,0-20,0 0,0-20,0 0,20 0,-20 0,0-20</inkml:trace>
  <inkml:trace contextRef="#ctx0" brushRef="#br0" timeOffset="312280">17264 8692,'0'0,"0"0,0 0,0 0,0 0,20 0,20 0,-1 0,-19 0,20 19,-1-19,1 0,0 0,0 0,-21 20,1-20,0 20,-20-20,20 0,-20 0,20 20,-20-20,0 0,0 0,0 0,0 0,0 0,0 0</inkml:trace>
  <inkml:trace contextRef="#ctx0" brushRef="#br0" timeOffset="312585">17304 8493,'20'0,"-1"-20,1 20,0 0,20 0,-1 0,1 0,0 0,-20 0,19 20,1-20,-20 20,20-20,-21 0,1 0,-20 0,0 0,20 0,-20 0,0 20,0-20</inkml:trace>
  <inkml:trace contextRef="#ctx0" brushRef="#br0" timeOffset="315416">18554 8473,'0'0,"0"-20,0 20,-20 0,20-19,0-1,0 20,-20-20,0 0,20 20,-19-20,-1 0,0 20,0-19,-20 19,20 0,1 0,-1 19,-20-19,20 20,0 0,1 0,-1 20,20-21,-20 21,20-20,0 0,0 19,20-19,0 20,-1-20,1 0,0 19,0-39,20 20,-21 0,21-20,-20 0,0 0,20-20,-21 20,1-20,0 1,-20-21,20 20,0-20,-20 20,20 1,-20-21,0 20,0 20,0-20,0 20,0 0,-20 0,20 0,0 20,-20 0,20 0,0 0,0-1,20 1,-20 0,20 0,-20 0,19 0,-19 0,20-20,0 19,0-19,0 20,0-20,-1 0,1 0,20 0,-20 0,0 0,-20 0,20-20,-20 20,0 0</inkml:trace>
  <inkml:trace contextRef="#ctx0" brushRef="#br0" timeOffset="315978">19169 8394,'0'0,"0"0,0 0,0 0,0 0,20 0,0 0,0 0,19 0,1 0,0 0,-1 0,1 0,0 0,-1 0,1 0,-20 0,20 0,-40 0,19 0,-19 0,0 0,0-20,0 20</inkml:trace>
  <inkml:trace contextRef="#ctx0" brushRef="#br0" timeOffset="316263">19387 8176,'-19'0,"19"0,0 19,-20 1,20 20,0-20,0 20,0-1,0 1,0 0,0-1,20-19,-20 20,0-20,0 19,0-19,0 0,0-20,0 20,0-20</inkml:trace>
  <inkml:trace contextRef="#ctx0" brushRef="#br0" timeOffset="317028">20042 7997,'-20'-20,"20"20,0 0,0 0,0 20,0-20,20 40,-20-20,0 19,20 1,-20 19,0-19,0 0,0 19,0-19,0 0,0-20,0 19,0-19,0 20,0-20,-20-1,20-19,0 20,0 0,0-20,0 0,0 0,0-20,20 20,-20-39,0 19,20 0,0-20,-20 20,20-19,-1 19,21 0,-20 0,20 0,-21 1,21-1,0 20,0 0,-1 20,-19-1,0 1,0 0,0 0,-20 0,0 19,-20-19,20 0,-40 20,20-20,-19-1,-1 21,0-20,0 0,21 0,-21-20,20 0,-20 0,21 0,-1 0,0-20,20 0,-20 20,20-20,0 0</inkml:trace>
  <inkml:trace contextRef="#ctx0" brushRef="#br0" timeOffset="317462">20677 8156,'0'0,"20"0,-20 0,20 20,0-1,0 1,-1 0,1 20,0-20,0 19,20 1,-21-20,1 20,0-1,0-19,0 20,0-20,-20-1,20 1,-20 0,0 0,0-20,19 0,-19 0,0 0,0 0,-19 0,19-20</inkml:trace>
  <inkml:trace contextRef="#ctx0" brushRef="#br0" timeOffset="317753">20657 8553,'-19'0,"19"0,0 0,0 0,0-20,19 20,1-20,20-20,0 20,-1 1,21-21,-21 20,1-20,0 21,0-21,-1 20,1 0,-20 0,0 0,-1 1,1 19,-20 0,0-20,0 20,0 0</inkml:trace>
  <inkml:trace contextRef="#ctx0" brushRef="#br0" timeOffset="318973">16629 10160,'0'0,"0"0,0 0,0 0,0 0,20 0,-20 0,20 20,-20 0,20 0,-1-1,1 21,0 0,0-20,20 19,-20 1,-1 0,1-1,0 1,0-20,0 20,0-21,-20 1,0 0,0 0,19-20,-19 20,0-20,0 0,0 0</inkml:trace>
  <inkml:trace contextRef="#ctx0" brushRef="#br0" timeOffset="319372">17046 10120,'0'0,"0"-20,0 20,0 0,0 0,0 0,0 20,-20 0,20 0,0 20,0-1,0 1,0 0,-20 19,20 1,0-1,-20 21,20-21,0 1,-20-1,20 1,-19-1,19 1,-20-20,20 19,0-19,0-1,0 1,0-20,0 0,0 0,0 0,0-1,0-19,0 0,0 0</inkml:trace>
  <inkml:trace contextRef="#ctx0" brushRef="#br0" timeOffset="319982">17145 10577,'0'0,"0"0,20 0,-20 0,20 0,0 0,-1-20,21 20,-20 0,20 0,-21 0,21 0,-20 0,20 0,-21 0,1 0,0 0,0 0,0 0,-20 0,20 0,-20 0,0 0,0 0,0 0,-20 0,20-20,-20 20</inkml:trace>
  <inkml:trace contextRef="#ctx0" brushRef="#br0" timeOffset="320327">17205 10378,'0'0,"0"0,19 0,1 0,0 0,20-20,-1 20,-19 0,20 0,0 0,-21 0,21 0,-20 0,0 0,-20 0,20 0,-20 0,0 0,0 0,0 0,0 0,0 0,0 0</inkml:trace>
  <inkml:trace contextRef="#ctx0" brushRef="#br0" timeOffset="321993">17859 9962,'-19'19,"19"-19,-20 0,20 0,0 0,0 0,0 0,0 0,0 0,0 0,0-19,20 19,-20 0,19-20,1 0,0 20,0-20,20 20,-21-20,21 20,-20 0,20 0,-20 0,19 0,-19 0,0 20,0-20,-20 20,20 0,-20 0,0-1,0 1,-20 0,0 0,0 0,0 19,0-19,1 0,-21-20,20 20,0 0,0-20,0 20,1-20,-1 0,20 0,0 0,0 0,20-20,-20 20,19-20,1 20,0-20,0 20,20-20,-20 20,19 0,21 0,-21 20,1-20,0 20,-1 0,-19 0,0 0,-20-1,0 21,0-20,0 0,-20 19,0-19,1 0,-21 0,20 20,-20-40,21 20,-21-20,0 19,20-19,-19 0,19 0,0 0,0 0,20 0,-20 0,20-19,0 19</inkml:trace>
  <inkml:trace contextRef="#ctx0" brushRef="#br0" timeOffset="322827">18653 9922,'0'-20,"0"20,0-20,20 20,0-20,0 20,-1-20,21 1,-20 19,20 0,-20 0,-1 0,1 0,0 19,0 21,-20-20,0 20,0-20,0 19,0 1,0 0,-20-1,0 1,-19 0,19-1,-20 1,20-20,-20 20,21-21,-1-19,0 20,20-20,-20 0,20-20,-20 20,20-19,0-1,0 0,0 0,0 0,20 20,-20-20,20 20,0 0,0 0,-20 20,39 0,-19-20,0 20,0 0,20-20,-21 20,21-20,-20 19,0-19,0 0,-1 20,1-20,-20 0,20 0,0-20,0 20,0-19,0-1</inkml:trace>
  <inkml:trace contextRef="#ctx0" brushRef="#br0" timeOffset="323490">19209 9803,'20'-20,"-20"20,19-20,1 20,20 0,0-20,-1 20,1 0,0 0,-1 20,1-20,-20 20,0 0,0 0,-20-1,0 1,-20 0,0 0,0 20,-20-20,21-1,-21 1,20 0,0-20,0 20,1-20,-1 0,20 0,0 0,0-20,20 20,-1-20,1 20,0-20,0 20,20 0,-21 0,21 20,-20-20,20 20,-21 0,1 0,0 0,-20-1,0 1,-20 20,0-20,1 0,-1 0,-20-1,20 1,-19 0,19 0,-20-20,20 0,0 0,1 0,-1-20</inkml:trace>
  <inkml:trace contextRef="#ctx0" brushRef="#br0" timeOffset="323808">19824 10200,'0'59,"-20"-39,20 20,-20-20,20 19,-20-19,20 0,0 0</inkml:trace>
  <inkml:trace contextRef="#ctx0" brushRef="#br0" timeOffset="324499">20280 9763,'-20'-40,"1"21,-1 19,0-20,-20 20,20 0,-19 0,19 20,-20-1,20 1,20 0,0 0,0 0,0 0,20-1,0-19,0 20,20 0,-21 20,1-20,20 0,-20 19,0-19,-1 20,1-20,-20 19,0-19,0 0,-20 0,20 20,-19-21,-1 1,-20-20,20 20,0-20,1 0,-1 0,20 0,-20-20,20 0,0 1,0-1,0-20,20 20,0-20,-1 1,1-1,0 0,20 21,-20-21,-1 20,1 0,-20 0,20 20,-20-20,0 20,20 0</inkml:trace>
  <inkml:trace contextRef="#ctx0" brushRef="#br0" timeOffset="325136">20479 9664,'20'0,"-20"-20,19 20,1-20,20 20,-20 0,20 0,-1 20,-19-20,20 40,-20-20,-1 19,1 1,-20 0,0-1,0 21,-20-20,-19-1,19 21,-20-21,1-19,-1 20,0-20,0 0,21 0,-1-20,0 0,20-20,0 0,-20 20,20-20,0 0,0 0,0 0,20 20,-20 0,20 0,-20 0,20 0,-1 20,1-20,0 20,20-20,0 20,-21-20,21 20,-20-20,0 20,19-20,-19 0,0 20,-20-20,20 0,0 0,-20 0,20 0,-20 0</inkml:trace>
  <inkml:trace contextRef="#ctx0" brushRef="#br0" timeOffset="326310">21094 9763,'-20'0,"20"20,0-20,0 0,0 0,0 0,0 0,0 0,0 0,0 0,0 0,0 0,0 0,0 0,0 0,20 0,-20 0,20 0,0 0,-20 0,19 0,1 0,0 0,0 0,0 0,0 0,-1 0,1 0,20 0,-20 0,20 0,-1 0,-19 0,20 0,-1 0,-19 0,0 0,0 0,-20 0,20 0,-20 0,0 20,0-20,0 0,0 0,0 0,0-20,-20 20</inkml:trace>
  <inkml:trace contextRef="#ctx0" brushRef="#br0" timeOffset="326817">21352 9545,'0'0,"0"0,0 0,0 0,0 20,0 0,0-1,0 1,0 20,0-20,0 19,0 1,20-20,-20 20,0-1,0-19,0 20,0-20,-20 0,20-1,0 1,0-20,0 20,0-20,0 0,0 0,0 0,0 0,0 0,0 0,0 0,0 0,0 0,0 0,0 0,0-20,0 20</inkml:trace>
  <inkml:trace contextRef="#ctx0" brushRef="#br0" timeOffset="328002">21828 9485,'0'0,"0"0,0 0,0-20,0 20,20 0,-20-19,20 19,0-20,19 20,-19 0,0 0,20 0,-20 0,-1 0,21 20,-20-1,0 1,-20-20,0 20,0 0,0 20,0-20,-20-1,0 1,0 0,0 0,-19 0,19 0,-20-1,20 1,1-20,-1 0,20 20,0-20,-20 0,20 0,0-20,0 20,0 0,0 0,0-20,20 20,-20 0,20 0,-1-19,1 19,20 0,0 19,-21 1,21 0,0 0,-1 0,-19 19,0-19,-20 0,20 20,-20-20,0 0,-20 19,0-19,0 0,1 0,-21 0,0-1,1 1,-1 0,0-20,20 20,-19-20,19 0,0-20,0 0,0 0,20 1,0-1,0 0,0 20</inkml:trace>
  <inkml:trace contextRef="#ctx0" brushRef="#br0" timeOffset="328564">22304 9446,'0'0,"0"0,0 0,0 0,20 0,0 0,20-20,-20 20,-1 0,21 0,-20 0,0 0,0 0,-1 0,1 20,0-1,0 1,-20 0,20 20,-20 0,0-1,0 1,0 0,20 19,-20-19,0-1,0 1,0 0,0-20,0 19,-20-19,20 0,0-20,0 20,0-20,0 0,0 0,0 0,0-20</inkml:trace>
  <inkml:trace contextRef="#ctx0" brushRef="#br0" timeOffset="328788">22404 9842,'19'0,"1"0,20 0,-20 0,19 0,-19 0,20 0,0 0,-20 0,-1 0,1 0,0 0</inkml:trace>
  <inkml:trace contextRef="#ctx0" brushRef="#br0" timeOffset="328957">22820 9942,'0'39,"0"-19,0 0,0 20,0-20,0-1,0 1,0 20,0-20,0 0,-20 0,20-1</inkml:trace>
  <inkml:trace contextRef="#ctx0" brushRef="#br0" timeOffset="329790">22939 9327,'0'-20,"0"20,0 0,0 20,0-1,0 21,0-20,0 20,20 19,-20-19,0 19,0 1,0-20,0 19,0-19,0-1,0 1,-20 0,20-20,0 0,0-1,0 1,0-20,0 0,0 0</inkml:trace>
  <inkml:trace contextRef="#ctx0" brushRef="#br0" timeOffset="330664">23257 9287,'20'0,"-20"0,0 0,20 0,-20 20,0-20,0 20,-20 19,20-19,-20 0,20 0,-20 19,0-19,20 20,-20-20,1 20,19-21,-20 1,20 20,-20-40,20 20,0 0,20-20,-20 0,20 19,-1-19,-19 0,20 0,0 0,0 0,20 0,-21 0,1 0,0 0,-20 0,20 0,-20 0,20 0,-20 0,0 0,0 0,0 0,0 0,20-19,-20-1,0 20,0-20,19-20,-19 20,0 1,0-1,0 0,0 0,0 0,0 20,0 0,0-20,0 20,0 0,0 0,0 0,0 0,0 0,0 20,0 0,0 0,0 0,-19 19,19 1,0-20,0 20,0-1,0 1,0 0,0-21,0 21,0-20,0 0,0 20,0-21,0 1,0-20,0 20,0 0,0-20,0 0,0 0,0 0,0 0,0 0,0 0,0 0,0 0</inkml:trace>
  <inkml:trace contextRef="#ctx0" brushRef="#br0" timeOffset="344508">24229 9465,'-20'0,"20"0,-19 20,-1-20,20 0,-20 20,0-20</inkml:trace>
  <inkml:trace contextRef="#ctx0" brushRef="#br0" timeOffset="345544">23733 9962,'0'0,"0"0,0 0,0 0,0 0,0 0,0 0,0 0,0 0,0 0,0 0,0 0,0 0,0 0,0 0,0 0,0 0,0 0,0 0,0 0,0 0,0 0,0 0,0 0,0-20,0 20,0 0,0-20,0 20,0 0,-20 0,20 0,0 0,0 20,0-20,-20 0,20 20,0-20,0 0,0 19,20-19,-20 0,0 0,20 0,-20 0,0-19,0 19,20 0,-20 0,0-20,0 20,0 0,0 0,0 0,0 0,-20 0,20 0,0 0,0 0,0 20,0-20,0 0,0 0,0 0,0 0</inkml:trace>
  <inkml:trace contextRef="#ctx0" brushRef="#br0" timeOffset="347142">24448 9366,'-20'0,"20"0,-20 0,20 0,0 0,0 0,0 0,0 0,-20 0,20 0,0 0,0 0,0 0,0 20,-20-20,20 0,-20 0,20 20,-20-20,20 0,-19 20,19-20,-20 0,20 20,-20-20,20 0,-20 19,20-19,-20 20,0 0,20-20,-19 20,19-20,0 20,-20 0,20-20,-20 20,20-1,-20 1,20 0,0 0,-20 0,20 0,0-1,0 1,0 0,0 0,20 0,-20 0,20-1,-20-19,20 20,0 0,-1 0,-19-20,20 20,0 0,0-20,0 0,19 0,-19 20,0-20,20 0,-20-20,19 20,-19-20,20 0,-20 20,0-20,-1 0,1 0,0 1,0-1,-20 20,20-20,0 0,-20 0,0 0,0 20,0-19,-20-1,20 0,-20 0,0 20,20-20,-20 20,0-20,1 20,-1-19,0 19,-20 0,20 0,1 0,-1 0,0 0,-20 19,20 1,0-20,1 20,-1 0,20 0,-20 0,20 19,0-19,-20 0,20 0,0 19,0-19,0-20,0 20,0 0,0 0,0-20,0 20,0-20,0 0,0 20,0-20,0 0,0 0,0 0,20 0,-20 0,0 0,0 0,0-20</inkml:trace>
  <inkml:trace contextRef="#ctx0" brushRef="#br0" timeOffset="348084">24388 9406,'0'-20,"0"20,0 0,0 0,0 0,0 0,0 0,0 0,0 0,20 0,-20 0,0 0,0 0,0-20,20 20,-20 0,20 0,-20 0,19-20,1 20,-20 0,20 0,0 0,-20-19,20 19,0 0,-1 0,-19 0,20 19,0-19,-20 0,0 0,20 0,-20 0,0 0,0 0,0 0,0 0,0 0,0 0,0 0,0 0,0 0,0 0,0 0,0 0,0 0,0 0,0 0</inkml:trace>
  <inkml:trace contextRef="#ctx0" brushRef="#br0" timeOffset="359324">16708 11668,'0'0,"0"-20,0 20,0 0,0 0,0 0,0 0,0 0,0 0,20 0,-20 0,0 20,20-20,-20 20,20 0,0 20,0-21,19 1,-19 20,0 0,20-21,-20 21,-1 0,1-20,0 19,0-19,0 20,-20-20,20 19,-20-19,0-20,0 20,0-20,0 20,0-20,0 0,0 0,0 0</inkml:trace>
  <inkml:trace contextRef="#ctx0" brushRef="#br0" timeOffset="359724">17145 11668,'0'0,"0"0,-20 0,20 0,0 0,0 0,0 20,0 20,0-20,0 19,-20 21,20-21,0 21,-20-1,20 21,-19-21,19 1,0-1,0 1,0-20,-20-1,20 1,0 0,0-20,0-1,20 1,-20 0,0-20,0 20,0-20,0 0,0 0,0 0,0 0</inkml:trace>
  <inkml:trace contextRef="#ctx0" brushRef="#br0" timeOffset="361038">17343 12105,'0'0,"0"0,0 0,0 0,0 0,20 0,0 0,-20 0,40 0,-20 0,-1 0,1 0,0 20,20-20,-20 0,0 0,-1 0,1 19,0-19,0 0,0 0,-20 20,20-20,-20 0,0 0,0 0,0 0,0 0,0-20,0 20,-20 0</inkml:trace>
  <inkml:trace contextRef="#ctx0" brushRef="#br0" timeOffset="362196">17462 11946,'-19'0,"19"0,0 0,0 0,0 0,0 0,0 0,0 0,0 0,0 0,0 0,19 0,-19 0,20 0,0 0,20 0,-20 0,0 0,19 0,-19 20,20-20,-20 0,-1 0,1 0,0 0,-20 0,0 0,0 20,0-20,0 0,0 0,0 0,0 0,0 0,0 0,0 0,0 0</inkml:trace>
  <inkml:trace contextRef="#ctx0" brushRef="#br0" timeOffset="364680">18296 11470,'0'-20,"0"20,0 0,0 0,-20-20,20 20,0 0,0 0,0 0,0 0,0 0,0 0,0 0,0 0,0 0,20 0,0 0,0 0,-1 0,21 0,0 0,19 0,-19 0,20 20,-21-20,21 0,-21 0,1 0,0 20,-20-20,0 0,-20 0,0 0,0 0,0 0</inkml:trace>
  <inkml:trace contextRef="#ctx0" brushRef="#br0" timeOffset="365276">18435 11430,'-20'20,"20"0,-20-20,20 20,0-1,-20 1,20 0,0 20,0-20,0-1,0 1,0 0,0 0,20 0,-20 0,0 0,20-20,-20 19,20-19,-20 0,0 0,20 0,0 0,-1-19,1 19,0-20,0 0,20 20,-21-20,21 20,-20 0,0 0,19 0,-19 20,20 0,-20 19,0-19,0 0,-20 20,19-20,-19 19,0 1,0-20,-19 19,-1 1,-20 0,20-20,-20 19,21-19,-21 0,0 0,20-20,-19 0,-1 0,20 0,0-20,-19 20,19-20,0 20,20-20,-20 20,20 0,-20-19,20 19</inkml:trace>
  <inkml:trace contextRef="#ctx0" brushRef="#br0" timeOffset="366333">19328 11430,'20'-20,"-20"20,0 0,0 0,-20 0,20 20,-20-20,20 20,-20 0,0-20,20 20,-20-1,1 21,-1-20,0 0,0 19,20-19,-20 20,20-20,-20 0,20 0,0-20,0 19,0-19,20 20,-20-20,0 0,20 20,0-20,0 0,0 20,-1-20,21 20,-20-20,20 20,-20-20,19 0,-19 19,0-19,0 0,-20 0,20 0,-20 20,0-20,19 0,-19 0,0 0,0 0,0-20,0 20,20-19,-20-1,0 0,0 0,0 0,0 0,0 1,0-21,0 20,0 0,0 0,-20 0,20 1,0 19,0 0,0 0,0 0,0 19,0 1,0 0,0 0,0 20,0-1,0 1,0 0,0-1,0 1,0 20,0-41,20 21,-20 0,0-20,0 0,0-1,0 1,20-20,-20 0,0 0,0 0,0 0,0 0,0 0</inkml:trace>
  <inkml:trace contextRef="#ctx0" brushRef="#br0" timeOffset="367985">20082 11351,'0'0,"-20"0,20 0,0 0,-20 0,20 19,-20-19,20 20,-20 0,20 0,-19 0,-1 0,20 19,-20 1,0 0,0 19,20-19,-20 20,20-21,0 1,0 0,20-1,-20 1,20-20,20 0,-20-1,19 1,-19-20,20 20,0-20,-1 0,-19-20,20 20,-20-20,-1 1,1-1,0-20,-20 20,0 0,0-19,-20 19,0 0,1 0,-21 0,0 20,20 0,-19 20,-1-20,0 20,20 0,-19 20,19-21,0 1,20 0,0 0,0 0,0 0,0-1</inkml:trace>
  <inkml:trace contextRef="#ctx0" brushRef="#br0" timeOffset="368297">20459 11906,'0'60,"0"-40,0 19,-20 1,20 0,0-20,0 19,0 1,0-20,-20 0,20-1</inkml:trace>
  <inkml:trace contextRef="#ctx0" brushRef="#br0" timeOffset="369103">21034 11311,'-19'-20,"-1"20,20 0,-20 0,0 0,0 20,0 20,0-21,1 21,-1 20,0-1,0 1,20-1,0 1,0-1,0-19,20 20,0-21,0 1,19-20,-19 0,20-1,0 1,-1-20,1 0,0 0,-1-20,-19 1,0-1,0 0,-20-20,20 1,-20 19,-20-20,0 0,0 21,-20-21,1 40,19 0,-20 0,1 20,-1 19,0-19,20 20,0 0,1-21,19 21,0-20,0 0,0 0</inkml:trace>
  <inkml:trace contextRef="#ctx0" brushRef="#br0" timeOffset="369631">21630 11251,'-40'0,"20"0,0 20,-19 0,19 20,0-1,-20 1,20 20,1-1,-1 21,20-21,-20 1,20-1,0-19,0 0,20-1,0 1,-1-20,21 0,-20-20,20 19,-1-19,1 0,0-19,-1 19,-19-20,0 0,0-20,-20 20,0-19,0 19,-20-20,0 1,-19-1,-1 20,-20 20,21 0,-1 20,0 0,1 19,-1-19,20 20,0 0,20-21,0 21</inkml:trace>
  <inkml:trace contextRef="#ctx0" brushRef="#br0" timeOffset="370708">16708 12859,'0'0,"0"0,0 0,20 0,0 0,0 0,20-20,-20 20,19 0,21 0,-21-20,21 20,-1 0,1-20,19 20,-19 0,19 0,1 0,-1 0,20-20,-19 20,19 0,20 0,-20 0,20-19,0 19,0 0,0 0,20 0,0-20,-20 20,20 0,-20 0,20 0,20 0,-20 0,0 0,0 0,-1 0,1 0,0 0,-20 0,20 0,-20 0,0 0,0 0,1 0,-21 0,0 0,0 0,0 0,-19 0,-1 0,1 0,-21 0,1 0,-21 0,-19 0,0 0</inkml:trace>
  <inkml:trace contextRef="#ctx0" brushRef="#br0" timeOffset="371616">17740 13275,'0'0,"0"0,0 0,0 0,0 0,20 0,0 0,-20 0,40 0,-20 0,-1 0,21 0,0 0,-1 0,1 0,20 0,-21 0,21 0,-1 0,21 0,-21 0,21 0,19 0,-20 0,20 0,-19 0,19-19,0 19,1 0,-1 0,0 0,0 0,0 0,-19 0,19 0,-20 0,1 0,-1 0,0 0,-19 0,19 0,-19 0,-20 0,19 0,-19 0,19 0,-19 0,-20 19,20-19,-21 0,1 0,0 0,0 0,-20 0,0 0,0 0</inkml:trace>
</inkml:ink>
</file>

<file path=ppt/ink/ink11.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35:30.012"/>
    </inkml:context>
    <inkml:brush xml:id="br0">
      <inkml:brushProperty name="width" value="0.05292" units="cm"/>
      <inkml:brushProperty name="height" value="0.05292" units="cm"/>
      <inkml:brushProperty name="color" value="#FF0000"/>
    </inkml:brush>
  </inkml:definitions>
  <inkml:trace contextRef="#ctx0" brushRef="#br0">1052 4008,'-20'0,"20"0,0 0,0 0,0 0,0 0,0 0,0 0,0 0,20 0,0 0,-1 0,1 0,20 0,0-19,-1 19,21-20,-20 20,19 0,-19-20,-1 20,-19 0,20 0,-20 0,0 0,0 0,-20 0,0 0,19 0,-19 0,0 0,0 0,0 0,0 0</inkml:trace>
  <inkml:trace contextRef="#ctx0" brushRef="#br0" timeOffset="691">1032 4048,'0'20,"0"-20,0 0,0 0,0 0,0 20,0 0,0 0,0-1,0 1,0 20,0-20,0 19,0 1,0 0,0 19,20-19,-20 0,0-20,0 19,20 1,-20-20,19 0,-19-1,20 1,0 0,0-20,0 20,0-20,19 20,-19-20,20 0,0 0,-21 0,1 0,20 0,-20 0,0 0,-1 0,1 0,0 0,0 0,-20 0,20 0,-20-20,0 20,0 0,20 0</inkml:trace>
  <inkml:trace contextRef="#ctx0" brushRef="#br0" timeOffset="1253">1052 4405,'0'0,"0"0,0 0,0 0,0 0,20 0,-1 0,1 0,20 0,-20-20,19 20,1 0,0-19,0 19,-1 0,-19 0,0 0,0 0,0-20,-20 20,19 0,-19 0,0 0,20 0</inkml:trace>
  <inkml:trace contextRef="#ctx0" brushRef="#br0" timeOffset="2073">1984 4227,'-39'0,"39"0,-20 0,20 0,-20 0,0 0,20 0,-20 0,0 0,1 20,-1-20,0 0,0 19,0 1,0-20,20 20,-19-20,-1 20,20-20,0 20,0-20,0 0,0 0,0 20,0-20,0 0,0 0,0 19,20-19,-20 0,19 0,-19 0,20 0,0 0,0 0,0 0,19 0,-19 0,20-19,-20 19,0 0,19 0,-19 0,0 0,20 0,-20 0,-1 0,1 19,0-19,-20 20,20 0,0 0,-20 0,0 0,0 0,0-1,0 1,-20 0,0 0,0 0,0 19,1-19,-21 0,20 0,0 0,0-20,-19 20,19-20,0 0,0 0,-20 0,21 0,-1 0,0 0,0 0,20 0,-20 0,20-20</inkml:trace>
  <inkml:trace contextRef="#ctx0" brushRef="#br0" timeOffset="2845">2361 4524,'0'0,"0"0,0 0,0 0,0 0,20 0,-20 0,20 0,0 0,0 0,0 0,-1 0,21 0,-20 0,20 0,-1 0,-19 0,20 0,-20 0,0 0,-1 0,1 0,0 0,0 0,-20 0,20 0,-20 0,0 0,0 0,0 0,0 0,0 0,0 0,-20 0,20 0</inkml:trace>
  <inkml:trace contextRef="#ctx0" brushRef="#br0" timeOffset="3319">2302 4326,'20'0,"0"0,-1 0,1-20,20 20,0 0,-1 0,1 0,0 0,-1-20,-19 20,20 0,-20 0,0 0,-20 0,19 0,1 0,-20 0,0 0,0 0,0 0,0 0,0 0,0 0,0 0,0 0,0 0</inkml:trace>
  <inkml:trace contextRef="#ctx0" brushRef="#br0" timeOffset="6004">3274 3909,'-20'0,"20"0,0 0,-19 0,19 0,0 0,0 0,0 0,0 0,0 0,0 0,0 0,0 0,0 0,0 0,0 0,19 0,-19 0,20 0,0 0,0-20,0 20,19 0,-19 0,20-19,-20 19,19 0,-19 0,20 0,-20 19,0-19,0 20,-1-20,1 20,-20 0,0 0,0 0,0-1,0 1,-20 0,1 20,-1 0,0-21,-20 21,20 0,-19-1,-1 1,20 0,-20-1,21-19,-1 0,20 0,0-20,-20 20,20-20,0 20,20-20,-20 20,20-20,-1 0,1 19,0-19,20 20,-20-20,19 0,-19 0,20 0,-20 0,0 0,-1 0,21 0,-20 0,-20 0,20 0,0 0,-20 0,0 0,19 0,-19 0,0 0,0 0,0 0,0 0</inkml:trace>
  <inkml:trace contextRef="#ctx0" brushRef="#br0" timeOffset="6438">3215 4207,'0'0,"0"0,0 0,20 0,-20 0,39 0,-19 0,20 0,-1 0,1 0,0 0,-1 0,1 0,0 0,0 0,-21 0,21 0,-20 0,-20 0,20 0,-20 0,0 0,20 0</inkml:trace>
  <inkml:trace contextRef="#ctx0" brushRef="#br0" timeOffset="7169">4108 4465,'0'0,"0"0,0 0,0 0,0 0,0 0,0 0,0 0,0 0,0 0,0 0,0 0,0 0,0 0,0 0,0 0,0 0,0 0,0 0,0 0,0 0,0 0,0 0,0 0</inkml:trace>
  <inkml:trace contextRef="#ctx0" brushRef="#br0" timeOffset="9659">5140 4068,'-20'0,"20"0,-20 0,20 0,-20 0,20 0,-20 0,0 0,0 0,20 0,-19 0,-1 20,0-20,0 0,0 20,0-20,1 0,-1 20,0-20,20 19,-20-19,20 0,-20 20,20-20,0 0,0 20,0-20,20 0,-20 20,0-20,20 0,0 20,0-20,-1 0,1 0,20 0,-20 0,19 0,1 0,-20 0,20 20,-20-20,19 19,-19-19,-20 20,20-20,-20 20,0 0,0 0,0-20,0 20,-20-1,0 1,0-20,1 20,-1 0,-20-20,20 20,-20 0,1-20,19 0,0 0,0 0,0 0,1-20,-1 20,0-20,20 20,-20 0,20-20,0 20,0 0</inkml:trace>
  <inkml:trace contextRef="#ctx0" brushRef="#br0" timeOffset="10120">5556 4008,'0'0,"-20"0,20 0,0 20,0 0,0 0,20 20,-20-20,0 19,20 1,-20-20,0 19,0-19,20 20,-20-20,0 0,0-20,0 19,0-19,0 0,0 0,0 0,-20 0</inkml:trace>
  <inkml:trace contextRef="#ctx0" brushRef="#br0" timeOffset="10689">5318 4028,'0'0,"0"0,0 0,20 0,-20-20,20 20,0 0,0-19,-1 19,21 0,-20-20,20 20,-21 0,21 0,-20 0,20 0,-1 20,-19-20,0 19,20 1,-20 0,-1 0,1 0,0 0,0 0,0-1,-20 1,0 0,0 0,0 0,0 0,0-1,-20 21,0-40,0 20,0 0,-19 0,19-1,0-19,0 20,0 0,-19-20,19 0,0 0,0 0,0 0,0 0,1 0,-1 0,0 0,20 0,-20-20,20 20</inkml:trace>
  <inkml:trace contextRef="#ctx0" brushRef="#br0" timeOffset="11590">6231 4266,'0'0,"0"0,0 0,0 0,0 0,0 0,0 0,0 0,0 0,0 0,0 0,0 0,0 0,0 0,0 0,0 0,0 0,0 0,0 0,0 0,0 0,0 0</inkml:trace>
  <inkml:trace contextRef="#ctx0" brushRef="#br0" timeOffset="14252">6568 3711,'0'0,"0"0,0 0,0-20,0 20,0 0,0 0,0 0,0-20,0 20,0 0,0 0,-20 0,20 0,0 0,0 0,0 0,0 0,0 0,0 0,0 0,0 0,0 0,0 0,0 0,0 0,0 0,0 0,0 0,0 0,0 0,0 0,0 0,0 0,0 0,0 0,0 0,0 0,0 0,0 0,0 0,0 0,0 0,0 0,0 0,0 0,0 0,20 0,-20 0,0 0,0 20,0-20,0 0,0 0,0 0,0 0,0 0,0 0,0 0,0 0,0 20,20-20,-20 20,0-20,20 19,-20 1,0 0,20 0,-20 20,20-20,0-1,-20 21,19 0,-19-20,20 19,0-19,0 20,-20-20,20 19,0-19,-20 0,19 0,-19 0,0 0,0-1,0-19,20 20,-20-20,0 0,0 20,0-20,0 0,0 0,0 0,0 0,0 0,0-20,0 20,0 0,0-20,0 1,0-1,0 0,20-20,-20 20,0-19,0-1,0 0,0 1,0-1,0 0,0 1,0 19,0-20,0 0,0 1,0 19,20-20,-20 20,0-19,0 19,0 20,0-20,0 0,0 20,0-20,0 20,0 0,0 0,0-20,0 20,0 0,0 0,0 0,0-20,0 20,0 0,0 0,0 0,0 0,0 0,0 0,0 0,0 0,0 0,0 0,0 0,0 0,0 0,20 0,-20 0,0 0,20 0,-20 0,0 0,19 0,-19 0,0 0,20 0,0 0,-20 0,20 0,0 0,0-19,0 19,19 0,-19 0,20 0,-20 0,19 0,-19-20,20 20,-1 0,1 0,0 0,0-20,-21 20,21 0,0 0,-20 0,19 0,1 0,-20 0,20 0,-21 0,21 0,-20 0,20 0,-21 0,21 0,-20 0,0 0,20 0,-21 0,1 0,0 0,20 0,-20 0,-1 0,1 0,0-20,0 20,0 0,0 0,-1 0,1 0,0 0,0 0,-20 0,20-20,0 20,0 0,-20 0,19 0,1 0,-20 0,0 0,20-20,-20 20,0 0,0 0,20 0,-20 0,0 0,0 0,0 0,0 0,20 0,-20 0,0 0,0 0,0 0,0 20,20-20,-20 20,0 0,0 0,19 0,-19-1,0 1,0 0,0 0,20 0,-20 0,0 0,0-1,0-19,0 20,0 0,0 0,0-20,0 20,0-20,0 0,20 20,-20-20,0 0,0 0,-20 0,20 0</inkml:trace>
  <inkml:trace contextRef="#ctx0" brushRef="#br0" timeOffset="14909">7084 3850,'0'0,"0"0,0 0,0 0,20 0,-20 0,20 0,0 0,0 20,19-20,-19 0,20 0,-1 0,1 0,0 0,0 0,-21 0,21 0,-20 0,-20 0,20 0,-20 0,0 0,0 0,0 0,0 0,0 0,0 0</inkml:trace>
  <inkml:trace contextRef="#ctx0" brushRef="#br0" timeOffset="15247">7322 3909,'-20'0,"20"0,0 20,0 0,0-20,0 40,20-21,-20 1,0 20,0-20,0 20,0-21,0 21,0-20,0 0,0 19,0-19,0-20,0 20,0-20,0 20,0-20,0 0</inkml:trace>
  <inkml:trace contextRef="#ctx0" brushRef="#br0" timeOffset="15843">7620 4346,'20'0,"-20"0,0-20,0 20,20-20,-20 0,20 0,-20 1,19-1,1-20,-20 20,20-19,0-1,-20 20,20-20,-20 20,20 1,-20-1,19 0,-19 0,20 0,-20 0,0 20,20-19,-20 19,20 0,-20 0,20 0,-20-20,20 20,-20 0,0 20,20-20,-20 19,0-19,0 20,19 0,-19 0,0 20,20-21,-20 21,20-20,-20 20,0-20,20 19,-20-19,0 0,0 0,20 0,-20-1,0-19,0 20,0 0,0-20,0 20,0-20,0 0,0 0,0 0,0 0,0-20</inkml:trace>
  <inkml:trace contextRef="#ctx0" brushRef="#br0" timeOffset="16257">7680 4167,'0'0,"19"0,-19 0,20 0,-20 0,40 0,-20 0,0 0,19 0,-19 0,0 0,20 0,-20 0,-1 0,-19 0,20 0,0 0,-20 0,0 0,20 0,-20 0,0 0,0 0,0 0,0 0,0 0,0 0,0 0,0 0,0 0,0 0,0 0</inkml:trace>
  <inkml:trace contextRef="#ctx0" brushRef="#br0" timeOffset="86244">8374 4147,'0'0,"0"0,0 0,0 0,0 0,0 0,0 0,0 0,0 0,0 0,0 0,0 0,0 0,0 0,0 0,0 0,0 0,0 0,0 0,0 0,0 0,0 0,0 0,0 0,0 0,0 0,0 0,0 0,0 0,0 0,0 0,0 0,0 0,0 0,0 0,0 0,0 0,0 0,0 0,0 0,0 0,0 0,0 0,0 0,0 0,0 0,20 0,0 0,0 0,-1-19,1 19,0 0,0 0,20-20,-21 20,21-20,0 20,-20-20,19 20,1-20,0 20,-20-20,19 20,1 0,-20 0,20-20,-21 20,1 0,0 0,0 0,0 0,-20 0,0 0,0 0,20 0,-20 0,0 0,0 0,0 0,0 0,0 0,0 0,0 0,0 0,0-19,-20 19,20 0</inkml:trace>
  <inkml:trace contextRef="#ctx0" brushRef="#br0" timeOffset="87118">8969 3889,'-19'0,"19"0,0 0,0 0,0 0,0 0,0 0,0 0,19 0,-19 0,20-19,0 19,0 0,0 0,0-20,-1 20,1 0,-20 0,20 0,0-20,-20 20,20 0,-20 0,20 0,-20 0,20 0,-20 0,0 0,19 0,-19 0,0 0,0 20,0-20,0 20,20-20,-20 19,0 1,-20 0,20 0,0 0,-19 0,19-1,-20 1,20-20,0 20,0 0,-20-20,20 20,0-20,0 20,-20-20,20 0,0 20,0-20,0 0,0 0,0 0,0 0,0 0,0 0,0 0,-20 0,20-20,0 20,-20-20,20 20,0-20,-20 0,20 0,0 0,-19 1,19-1,0 20,0-20,0 20,0 0,0 0,0 0,0 0,0 0,0 0,-20-20,20 20</inkml:trace>
  <inkml:trace contextRef="#ctx0" brushRef="#br0" timeOffset="90226">9565 3731,'0'0,"0"0,0 0,0 0,0 0,0 0,0 0,0 0,0 0,0 0,0 0,0 0,0 0,0 0,0 0,20 0,-20-20,0 20,19 0,1-20,-20 20,20 0,-20 0,20 0,0 0,-20 0,20 0,-20 0,19 0,-19 20,20 0,-20-1,20 1,-20 0,20 0,-20 0,0 0,0 0,0-1,0 1,0-20,0 20,0 0,0-20,0 20,0-20,0 0,0 0,0 0,0-20,0 0,0 0,0 0,0 1,20-1,-20 0,20 0,-20 0,19 0,-19 0,20 20,-20-19,20 19,0 0,-20 0,20 0,0 0,-20 19,20 1,-1 0,-19 0,0 0,20 0,-20 0,0-1,0 1,0 0,0-20,0 20,0-20,0 0,0 0,0 0,0 0,0-20,0 0,0 0,0 1,0-1,20 0,-20 0,20-20,0 20,-20 1,20-1,-1 0,1 20,0 0,-20 0,20 0,0 0,-20 20,20 0,-20-1,0 1,20 0,-20 20,0-20,0 0,19-1,-19 1,0 0,20 0,-20 0,20-20,-20 0,20 20,0-20,0 0,-20-20,19 20,1-20,0 0,-20 0,20 0,-20 1,20-1,-20 0,0 0,20-20,-20 20,0 1,0 19,0-20,-20 0,20 20,0-20,-20 20,20 0,0 0,-20 0,20 0,-20 0,20 20,-20 0,20 0,0-1,0 21,0-20,0 0,0 0,0 0,0-1,20 1,-20-20,20 20,-20-20,20 0,-20 0,20 0,-20 0,20 0,-20 0,20 0,-20-20,19 0,-19 1,20-1,-20 0,20 0,0 0,-20 0,20 0,0 1,-20 19,19 0,-19 0,20 0,-20 0,20 19,0-19,-20 20,0 0,20 0,-20 0,0 0,0 0,0-1,0 1,0 0,0-20,0 20,0-20,0 0,0 0,0 0,0 0,0-20,0 0,0 0,20 1,-20-1,19 0,-19 0,20 0,0 0,-20 0,20 1,0-1,0 20,0 0,-20 0,19 0,1 20,-20-20,0 19,20 1,-20 0,0 0,0 0,0 0,0 0,0-1,0 1,0 0,20-20,-20 20,0-20,0 0,20 0,-20 0,20-20,-20 20,19-20,-19 0,20 20,-20-19,20-21,-20 20,20 0,-20-20,0 21,20-21,-20 20,0-20,0 21,0-1,0 20,0-20,0 20,-20 0,20 0,0 0,0 0,0 20,0-20,20 20,-20-1,20 1,-1 0,1 0,-20-20,20 20,0 0,-20-1,20 1,-20 0,20 0,-20-20,0 20,0 0,0-20,0 20,0-20,-20 19,20-19,-20 20,0-20,0 20,20-20,-20 0,20 0</inkml:trace>
  <inkml:trace contextRef="#ctx0" brushRef="#br0" timeOffset="91283">11529 3711,'-20'-40,"20"40,-19-20,19 20,-20-20,0 20,20 0,-20 0,0 0,20 0,-20 0,0 20,1 0,-1 0,0 0,20 0,-20-1,20 1,0 0,0 0,0-20,0 20,20-20,0 20,0-20,-1 0,1-20,0 20,0-20,0 20,0-20,-20 0,20 0,-1 1,-19-1,0 0,0 0,0 20,0 0,0 0,0 0,0 0,0 0,0 20,0 0,0 0,0-1,0 1,0 0,20-20,-20 20,20-20,0 20,0-20,0 0,-1 0,1-20,20 20,-20-20,0 0,0 0,-1-19,-19 19,20-20,0 1,-20-21,20 20,-20 1,0-1,0 0,0 40,0-20,-20 20,0 0,0 0,1 20,-1-20,20 40,-20-20,0 19,20-19,0 20,0 0,0-20,20 19,-20-19,20 20,0-20,-1 19,1-19,0 0,0 0,20-20,-21 20,1 0,-20-20,20 0,-20 0</inkml:trace>
  <inkml:trace contextRef="#ctx0" brushRef="#br0" timeOffset="92590">9684 3989,'0'19,"0"-19,0 20,0-20,20 20,-20 0,19-20,-19 20,20 0,0 0,-20-1,20 1,0 0,0-20,-1 20,21 0,-20 0,20-20,-20 19,19-19,1 20,0-20,-1 20,21-20,-20 0,19 20,-19-20,19 0,1 0,-1 0,21 0,-21 0,1 0,19 0,-19-20,-1 20,21 0,-21-20,1 20,-1-20,21 20,-21-19,1-1,19 0,-19 0,-1 0,-19-19,19 19,-19 0,20 0,-21-20,1 20,-20-19,19 19,1 0,-20-20,0 21,19-21,-19 20,0-20,-20 1,20 19,-20-20,0 20,0 0,0-19,0 19,0-20,-20 20,0 0,20-19,-20 19,-19 0,19-20,0 21,0-1,-19 0,-1 0,0 0,1 0,-1 1,-20 19,21-20,-21 20,20-20,1 20,-21-20,1 20,19 0,-20 0,1 0,-21 0,21 0,-1 0,1 20,-1-20,1 20,-1-20,1 20,-1-1,1-19,-1 20,1 0,-1 0,1 0,-1-20,20 20,1-1,-21 1,20 0,1 0,-1 0,0 0,1-1,-1 1,0 0,1 0,19 0,-20 20,20-21,0 1,1 0,-1 0,20 20,-20-21,20 1,0 20,0-20,0 0,0 19,0-19,20 0,0 0,-20 20,19-21,1 1,0 0,0 0,-20 0</inkml:trace>
  <inkml:trace contextRef="#ctx0" brushRef="#br0" timeOffset="106300">853 5636,'0'0,"0"0,0 0,20-20,0 20,0 0,19 0,-19-20,20 20,0 0,-1-20,21 20,-20 0,19-20,-19 20,0 0,-1-20,-19 20,0 0,-20 0,20-19,-20 19,0 0</inkml:trace>
  <inkml:trace contextRef="#ctx0" brushRef="#br0" timeOffset="106787">933 5616,'-20'20,"0"-20,20 19,-20 1,20 20,0-20,0 0,0 19,0-19,0 20,0 0,0-1,0 1,0 0,0-1,0 21,0-20,0-21,20 21,0-20,-20 0,20 0,-1-1,1-19,0 20,20-20,0 0,-21 0,41 0,-20 0,-1 0,1 0,-20 0,0 0,0 0,-1-20,-19 20,20 0,-20 0,0 0,0-19,0 19</inkml:trace>
  <inkml:trace contextRef="#ctx0" brushRef="#br0" timeOffset="107072">913 6052,'20'0,"-1"0,1-20,0 20,20 0,-20-19,19 19,1 0,-20-20,0 20,19 0,-19 0,0 0,0 0</inkml:trace>
  <inkml:trace contextRef="#ctx0" brushRef="#br0" timeOffset="107979">1389 5894,'0'0,"0"0,0 19,20 1,-20 20,0 0,20-1,-20 1,0 0,20-1,-20 1,0-20,0 20,0-21,0 1,0-20,0 20,0-20,0 0,0 0,0 0,0 0,0-20,0 0,-20-19,20-1,0 0,0-19,0 19,0 0,0 1,0-1,0 0,20 21,-20-1,19 20,1 0,0 0,-20 20,20-1,0 21,-20 0,20-1,-20 1,20 0,-20-20,0 19,0-19,0 0,0 0,0-20,0 20,0-20,0 0,0 0,0-20,0 0,19-20,-19 21,0-21,0-20,0 21,20-1,0-20,0 21,0 19,0 0,19 0,-19 20,0 0,20 20,-21 20,1-20,0 19,-20 1,20 0,-20 19,0-19,0 0,0-1,0 1,0-20,0 0,0-1,0-19,0 20,0-20</inkml:trace>
  <inkml:trace contextRef="#ctx0" brushRef="#br0" timeOffset="108501">2064 5913,'0'60,"0"-40,0 19,0-19,0 20,0 0,0-20,0-1,0 1,0 0,20 0,-20-20,0 0,0 20,0-20,0-20,0 20,0-20,0 0,0 0,0-19,0-1,0-20,0 1,0-1,0 21,19-21,1 21,0-1,-20 20,20 0,0 20,0 0,-1 0,1 20,0 0,0 0,0 19,-20 21,20-20,0-1,-20 1,0 0,19-1,-19 1,0 0,0-1,0-19,0 0,0 0,0 0,0-20,0 20,0-20</inkml:trace>
  <inkml:trace contextRef="#ctx0" brushRef="#br0" timeOffset="108751">2084 6072,'0'0,"0"-20,19 20,-19 0,20 0,20-20,-20 20,19 0,-19 0,0 0,0 0,0 0,0 0,0 0,-1 0,1 0,-20 0</inkml:trace>
  <inkml:trace contextRef="#ctx0" brushRef="#br0" timeOffset="109124">2421 5755,'0'0,"0"0,0 0,20 0,-20 20,39-20,-19 19,0 1,20 0,-20 20,0-20,-1-1,21 1,-20 0,0 0,0 0,-1 0,-19-1,20 1,0 0,-20-20,20 20,-20-20,0 20,0-20,0 0</inkml:trace>
  <inkml:trace contextRef="#ctx0" brushRef="#br0" timeOffset="109402">2699 5715,'-20'0,"0"0,20 0,-20 20,20 0,-20 19,20-19,-19 40,19-21,-20 1,20 20,-20-21,20 1,-20 0,20-20,-20 19,20-19,0 0</inkml:trace>
  <inkml:trace contextRef="#ctx0" brushRef="#br0" timeOffset="110262">2917 5973,'0'0,"0"0,0 0,-20 0,20 0,0 0,0 0,0 0,0 0,0 0,0 0,0 0,0 0,0 0,0 0,20 0,-20 0,20 20,0-20,0 0,-1 0,21 0,-20 0,20 0,-21 0,1 0,20 20,-20-20,0 0,0 0,-1 0,-19 0,20 0,-20 0,20 0,-20 0,0 0,0 0,0 0,0 0,0 0,0-20,0 20</inkml:trace>
  <inkml:trace contextRef="#ctx0" brushRef="#br0" timeOffset="110553">2917 5854,'0'0,"0"0,20 0,0 0,0 0,-1-20,21 20,-20 0,20 0,-21 0,1 0,20 0,-20 0,0 0,-20 0,20-20,-20 20,0 0</inkml:trace>
  <inkml:trace contextRef="#ctx0" brushRef="#br0" timeOffset="111224">3770 5398,'0'0,"0"0,0 0,0 0,0-20,20 20,0 0,20 0,-20-20,19 20,1 0,19 0,-19 0,20 0,-21 0,1 0,0 0,-20-20,-1 20,1 0,-20 0,0 0,0 0,0 0</inkml:trace>
  <inkml:trace contextRef="#ctx0" brushRef="#br0" timeOffset="111650">3810 5417,'-40'20,"40"0,-20 0,20 0,-19 0,19 19,-20-19,20 20,0-1,0 1,0 0,0 0,0-21,0 21,0-20,20 0,-20 0,19-1,1 1,0 0,0-20,20 20,-20-20,19 0,-19 0,20 0,-1-20,1 20,0-20,0 20,-1-20,1 20,0 0,-21-19,1 19,0 0,0 0,-20-20,20 20,-20 0,0 0,0-20</inkml:trace>
  <inkml:trace contextRef="#ctx0" brushRef="#br0" timeOffset="111989">3770 5775,'0'0,"0"0,0 0,20-20,-20 20,20 0,0 0,0 0,0 0,-1 0,1 0,0 0,20 0,-20-20,-1 20,1 0,0-20,20 20,-20 0,-20 0,20-20,-1 20</inkml:trace>
  <inkml:trace contextRef="#ctx0" brushRef="#br0" timeOffset="112666">4723 5497,'-40'0,"20"20,0-20,1 0,-1 0,0 19,0-19,0 20,20-20,-20 20,1 0,19-20,-20 20,20 0,0-20,0 19,0-19,0 20,20-20,-20 0,19 20,-19-20,20 0,0 0,0 0,0 20,0-20,19 0,-19 0,20 0,-1 0,1 0,-20 0,20 20,-20-20,-1 20,-19-20,20 20,-20-1,0 1,0 0,0-20,0 20,-20 0,1 0,-1-1,0-19,-20 20,0 0,21-20,-21 20,0-20,1 0,19 20,-20-20,20-20,0 20,1 0,19-20,-20 20,20-20</inkml:trace>
  <inkml:trace contextRef="#ctx0" brushRef="#br0" timeOffset="113229">5159 5616,'0'0,"20"0,0 0,0 0,0 0,19 0,1-20,0 20,0 0,-1 0,-19 0,20 0,-20 0,-1 0,1 0,0 0,-20 0,20 0,-20 0,0 0,0 0,0 0</inkml:trace>
  <inkml:trace contextRef="#ctx0" brushRef="#br0" timeOffset="113506">5398 5477,'0'0,"0"0,0 0,0 20,0 0,0-1,-20 1,20 20,0-20,0 19,0 1,0-20,0 20,0-20,0-1,0 1,0 0,0 0,0-20</inkml:trace>
  <inkml:trace contextRef="#ctx0" brushRef="#br0" timeOffset="114482">5854 5338,'0'0,"-20"20,20 0,0 0,0-1,0 21,0 0,0-20,0 19,20 1,-20-20,20 19,0-19,19 20,-19-20,20-20,-1 20,-19-20,20 20,0-20,-1-20,1 20,0-20,-1 0,-19 0,20 0,-20-19,0 19,-20-20,20 0,-20 21,0-21,-20 0,20 1,-40-1,20 20,-20-20,1 20,-1 1,0-1,1 0,-21 20,20 0,1 0,-1 0,0 20,1 0,-1 19,0-19,21 20,-1-20,20 0,-20 19,20-19,20 0,-20 0,20 0,-1-20,21 0,-20 19,20-19,-1 0,1-19,0 19,-1-20,1 0,0 20,-1-20,1 0,0 20,-1 0,-19 0,0 20,20 0,-20 0,0 19,-20-19,19 20,-19 0,20-21,-20 21,0-20,0 0,0-20,0 20,0-20,0 0,0 0,0 0,0 0,0 0,0 0,0 0,-20 0,20 0</inkml:trace>
  <inkml:trace contextRef="#ctx0" brushRef="#br0" timeOffset="117653">734 7084,'20'0,"-20"0,20 0,0-20,19 20,-19 0,20-19,0 19,-1-20,21 20,-20 0,-1-20,1 20,0 0,-1 0,1 0,-20-20,0 20,-20 0,0 0,0 0,0 0</inkml:trace>
  <inkml:trace contextRef="#ctx0" brushRef="#br0" timeOffset="118072">814 7144,'-40'20,"40"-1,-20 1,20 20,-20-20,20 19,-20 1,20 0,0 0,0-1,0 1,0 0,0-1,20-19,-20 20,20-20,20 0,-20-1,19 1,1-20,0 0,-1 20,1-20,0 0,19-20,-19 20,19-20,-19 20,0 0,-20-19,19 19,-19 0,-20-20,20 20,-20-20</inkml:trace>
  <inkml:trace contextRef="#ctx0" brushRef="#br0" timeOffset="118343">814 7441,'0'0,"0"0,0 0,19 0,21 0,0 0,-1-19,1 19,0-20,19 20,1-20,-1 20,-19-20</inkml:trace>
  <inkml:trace contextRef="#ctx0" brushRef="#br0" timeOffset="119386">1528 7183,'0'0,"0"0,0 20,0-20,0 20,20 0,-20 20,20-21,-20 1,0 20,20 0,-20-20,0-1,0 21,0-20,0 0,0-20,0 20,0-20,0 19,0-19,0 0,0 0,0 0,0 0,0-19,-20-1,20 0,0 0,-20-20,20 1,0-1,0 0,0 20,0-19,0 19,20 0,-20 0,20 20,-20-20,19 20,1 20,-20-20,20 20,0 0,0 0,0 0,-20-1,19 21,-19-20,20 0,-20 0,0 0,0-1,0 1,0 0,0-20,0 0,0 0,0 0,0 0,0 0,0-20,0 0,20 1,-20-1,20-20,-20 0,20 20,19-19,-19 19,0-20,20 20,-20 1,0 19,19 0,-19 19,0 1,0 0,-20 0,20 20,-20-1,19 1,-19-20,0 20,20-21,-20 1,0 0,0 0,0 0,0-20,0 0,0 0,0 0</inkml:trace>
  <inkml:trace contextRef="#ctx0" brushRef="#br0" timeOffset="121039">2381 7342,'0'0,"0"0,0 0,20 0,0 0,0 0,0 0,-1 0,21 0,-20 0,20 0,-20 0,-1-20,1 20,0 0,0 0,-20 0,20 0,-20 0,0 0,0 0,0 0,0 0</inkml:trace>
  <inkml:trace contextRef="#ctx0" brushRef="#br0" timeOffset="121311">2381 7203,'20'0,"-20"0,20 0,-20 0,40 0,-21 0,1 0,20 0,-20 0,20 0,-21-20,1 20,0 0,0 0,0 0</inkml:trace>
  <inkml:trace contextRef="#ctx0" brushRef="#br0" timeOffset="121784">3175 6806,'20'0,"-20"0,20 0,0 0,-1 0,21 0,0-19,-1 19,1-20,0 20,-1 0,1-20,0 20,0 0,-21 0,1 0,-20 0,20 0,-20 0,0 0</inkml:trace>
  <inkml:trace contextRef="#ctx0" brushRef="#br0" timeOffset="122204">3215 6846,'-20'40,"0"-20,20 19,-20-19,20 0,-20 20,20-20,0 19,0-19,0 20,0-20,0-1,0 1,20 0,0 0,0 0,0-20,19 20,1-20,-20 19,20-19,-1 0,1 0,0 0,19 0,-19-19,0 19,-21 0,21-20,-20 20,0 0,-20 0,0-20,0 20,0 0,0 0</inkml:trace>
  <inkml:trace contextRef="#ctx0" brushRef="#br0" timeOffset="122475">3155 7124,'20'0,"-20"0,20 0,20 0,-21 0,21 0,20-20,-21 20,1-20,0 20,-1-20,1 20,0 0</inkml:trace>
  <inkml:trace contextRef="#ctx0" brushRef="#br0" timeOffset="123112">4207 6866,'-40'0,"20"0,1 0,-1 0,0 20,0-20,-20 0,20 20,1-1,-1-19,0 20,0 0,0-20,20 0,0 20,0-20,0 0,20 0,0 0,0 20,19-20,-19 0,20 0,0-20,-1 20,1 0,0 0,-1 0,1 0,0 0,-1 20,-19-20,0 20,0 0,0-1,-20-19,0 20,0 0,-20 0,0 0,-20 0,21-1,-21 1,0 0,1-20,19 20,-20-20,0 0,1 0,19 0,0 0,0 0,0 0,0-20</inkml:trace>
  <inkml:trace contextRef="#ctx0" brushRef="#br0" timeOffset="123640">4762 6767,'0'0,"20"0,0 0,0 0,20 0,-1 0,1 0,0 0,-1 0,1 0,0 0,0 0,-1 20,-19-20,0 0,0 0,0 0,-20 0,0 0,0 0,0 0</inkml:trace>
  <inkml:trace contextRef="#ctx0" brushRef="#br0" timeOffset="123911">4981 6648,'-20'20,"20"-1,0-19,0 20,0 20,-20-20,20 0,0 19,0 1,0-20,-20 19,20-19,0 0,0 0,0 0</inkml:trace>
  <inkml:trace contextRef="#ctx0" brushRef="#br0" timeOffset="124758">5636 6489,'-20'20,"0"0,20 19,0-19,0 20,0 0,20-21,0 21,-1-20,21 20,-20-21,20 1,-1-20,1 20,0-20,-1 0,1 0,-20 0,20-20,-1 0,1 1,-20-1,0-20,0 0,-1 21,-19-21,0 0,0 0,0 1,-19-1,-21 0,20 1,-20 19,1 0,-1 0,-20 0,21 20,-21 0,21 20,-1 20,-20-20,40 19,-19-19,19 20,0-20,20 19,0-19,0 0,20 0,20-20,-21 20,21 0,0-20,0 0,-1 0,1 0,0 0,-1 0,1 0,0 0,-1 0,1 0,0 0,-20 20,-1-1,1 1,0 20,-20-20,0 0,0-1,0 1,0 0,0-20,0 0,0 20,0-20,-20 0,20 20</inkml:trace>
  <inkml:trace contextRef="#ctx0" brushRef="#br0" timeOffset="125205">5378 7104,'0'0,"0"0,0 0,20 0,-1 0,1 0,20 0,0 0,-1 0,1 0,19-20,1 20,0 0,19-20,-20 20,1 0,-1 0,21-19,-21 19,1 0,-1 0,-19 0,20 0,-21 0,-19 19,20-19,-20 0</inkml:trace>
  <inkml:trace contextRef="#ctx0" brushRef="#br0" timeOffset="126011">5894 7263,'19'-20,"-19"20,20-20,0 20,20 0,-20 0,-1 0,21 0,-20 20,-20 0,20 0,-20-1,20 1,-20 0,0 20,-20 0,0-21,0 21,0 0,-19-1,19-19,-20 20,0 0,21-20,-21 19,0-19,20-20,-19 20,19-20,-20 20,20-20,20 0,-20-20,20 0,0 20,0-20,0 0,0 1,20-1,0 0,0 0,0 20,0 0,0 0,19 20,-19-20,0 20,20 0,-1-20,-19 19,20-19,-1 20,-19-20,20 0,0 0,-20 0,19 0,-19 0,0 0,0-20,0 20,-1-19,1 19,-20-20,20 0,-20 20,0-20</inkml:trace>
  <inkml:trace contextRef="#ctx0" brushRef="#br0" timeOffset="131932">734 9188,'0'0,"-20"0,20-20,0 20,0 0,0 0,0 0,0 0,0 0,0 0,0-20,0 20,0 0,0 0,0 0,0 0,0 20,0-20,0 20,0 0,0-1,0 21,0 0,0 19,0 1,0-1,0 1,0-1,0 1,0-1,0 1,0-20,0 19,-19-19,19 0,0-1,0-19,0 0,0 0,0-20,0 0,0 0,0 0,0 0,0-20,0 0,0-20,0 1,0-1,0-20,0 1,0-1,0 1,19-20,-19 19,0 0,20 1,-20-1,20 21,0-21,0 40,0-19,-1 19,1 0,0 20,20-20,-20 20,-1 0,21 20,-20 0,0-20,0 20,-20 19,20-19,-20 20,0-20,0 19,0 1,-20-20,0 20,0-1,0-19,0 0,-19 20,-1-20,20-1,-20 1,1-20,19 20,0-20,0 0,20 0,-20 0,20 0,0 0</inkml:trace>
  <inkml:trace contextRef="#ctx0" brushRef="#br0" timeOffset="132718">1310 9247,'0'0,"0"20,0 0,0 0,20 19,-20 21,19-20,-19 19,20 1,-20-21,0 21,0-1,0-19,0 0,0-1,0 1,0 0,0-20,0 0,0-1,0-19,0 0,0 0,-20 0,20 0,0-19,-19 19,19-20,-20 0,20 0,0-20,-20 1,20-1,0 0,0-19,0-1,0 1,0-1,0 1,20-1,-20 1,20-1,19 20,-19 1,0 19,20 0,-1 0,-19 20,20 0,0 0,-21 0,1 0,0 20,0 0,-20 0,0 0,0 19,0 1,0 0,-20-1,0 1,0 0,1-1,-21-19,20 20,-20-20,1 0,19-1,0 1,0-20,0 20,0-20,1 0,19 0,-20 0,20 0</inkml:trace>
  <inkml:trace contextRef="#ctx0" brushRef="#br0" timeOffset="134174">1766 9664,'0'0,"0"0,0 0,0 0,20 0,-20 0,20 0,19 0,-19 0,20 0,0 0,-1 0,-19 20,20-20,-20 0,19 0,-19 0,20 0,-20 0,0 0,-20 0,19 0,-19 0,0 0,0 0,0 0,0 0,0 0,0 0,-19 0</inkml:trace>
  <inkml:trace contextRef="#ctx0" brushRef="#br0" timeOffset="134527">1786 9485,'0'0,"20"0,-20 0,20 0,19 0,-19-20,20 20,0 0,-1 0,1 0,0 0,-1-19,1 19,-20 0,0 0,-1 0,1 0,0 0,-20 0,0 0,0 0,0 0</inkml:trace>
  <inkml:trace contextRef="#ctx0" brushRef="#br0" timeOffset="135177">2818 8930,'-20'0,"20"0,-20 0,20 0,-20 0,20 20,-20-1,20 1,-19 0,19 20,0-1,0 21,0 0,0-1,0 1,19-1,1 1,-20-1,20-19,0 19,-20-19,20-20,-20 20,20-21,-20 1,0 0,20-20,-20 20</inkml:trace>
  <inkml:trace contextRef="#ctx0" brushRef="#br0" timeOffset="135610">3016 9069,'0'0,"0"0,0 0,20 0,0 0,0 0,19 0,1 0,20 0,-21 0,21 0,-20-20,19 20,-19 0,-1 0,1 0,-20-20,0 20,0 0,-20 0,0 0</inkml:trace>
  <inkml:trace contextRef="#ctx0" brushRef="#br0" timeOffset="135902">3314 9088,'-20'20,"20"0,-20 20,20-20,0 19,0 1,0 0,0-1,0 21,20-20,-20-1,0 1,0-20,0 20,20-21,-20 1,0 0,0 0,0 0,0-20</inkml:trace>
  <inkml:trace contextRef="#ctx0" brushRef="#br0" timeOffset="136450">3671 9743,'-20'0,"20"-20,-20 1,20 19,0-20,20-20,-20 20,20-19,0-1,-20 0,20 0,0 1,19-21,-19 1,0-1,0 1,20-1,-21 40,1-19,0 19,-20 0,20 20,-20 0,0 0,20 0,-20 20,0 0,20-1,-20 21,19 0,-19 0,20 19,-20 1,0-21,20 21,-20-21,20 21,-20-40,0 20,20-21,-20 1,0 0,20 0,-20-20,0 20,0-20,0 0,0 0,-20 0</inkml:trace>
  <inkml:trace contextRef="#ctx0" brushRef="#br0" timeOffset="136755">3731 9465,'0'0,"0"0,19 0,21 0,-20-19,20 19,-20 0,19-20,1 20,0 0,-21 0,1-20,0 20,0 0,0 0,0 0</inkml:trace>
  <inkml:trace contextRef="#ctx0" brushRef="#br0" timeOffset="137629">4485 9525,'0'0,"0"20,0-20,0 0,0 0,0 0,20 0,-20 0,0 0,0-20,0 20,19 0,-19 0,0-20,0 20,-19 0,19 0,0 0,-20 0,20 0,0 0,-20 0,20 0,0 20,0-20,0 0,0 0,0 20,0-20,20 0,-20 0,0 0,0 0,20 0,-20 0,0 0,0-20,0 20,0 0,0 0,-20 0,20 0,0 0,0 0,-20 0,20 0,0 0,0 0,0 0</inkml:trace>
  <inkml:trace contextRef="#ctx0" brushRef="#br0" timeOffset="138164">5199 8930,'0'0,"0"0,0 20,0-1,0 1,0 20,20-20,-20 19,0 1,0 0,0-20,0 19,0-19,20 0,-20 0,0-20,0 20,0-20,0 0</inkml:trace>
  <inkml:trace contextRef="#ctx0" brushRef="#br0" timeOffset="138773">4862 9009,'0'0,"0"-20,0 20,0-20,0 20,0 0,0-19,20 19,-20-20,19 20,-19-20,20 20,0-20,20 0,-20 20,-1-20,21 20,0-20,-20 20,19 0,1 0,-20 0,20 0,-1 0,1 0,0 20,-1-20,1 20,-20 0,20 0,-21 0,-19 0,20-1,-20 21,0-20,0 0,0 19,-20-19,1 20,-1 0,0-20,0 19,-20-19,21 20,-21-20,0-1,20 1,-19 0,-1 0,20 0,0-20,-19 0,19 0,0 0,0 0,0 0,20 0,-20 0</inkml:trace>
  <inkml:trace contextRef="#ctx0" brushRef="#br0" timeOffset="140558">5695 8533,'0'0,"20"0,-20 0,0 20,20-1,-20 1,20 0,0 20,-1 0,1-1,0 21,0-1,0-19,-20 20,20-1,-20 1,0-1,-20 1,20-21,-20 21,20-20,0-1,-20 1,20 0,-20-1,20 1,0-20,-20 20,20-21,0 1,0 0</inkml:trace>
  <inkml:trace contextRef="#ctx0" brushRef="#br0" timeOffset="141046">6072 9029,'20'0,"-20"0,20 0,0 0,19 0,-19 0,20 0,-20 0,19 20,1-20,0 0,0 0,-1 0,-19 0,0 0,0 0,0 0,-20 0,0 0,0 0,0 0,0 0</inkml:trace>
  <inkml:trace contextRef="#ctx0" brushRef="#br0" timeOffset="141351">6271 8850,'0'20,"0"0,0 0,0 0,0 19,0 1,0 0,0-1,0-19,0 20,0-20,0 20,0-21,19 1,-19 0,0 0,0-20,0 0</inkml:trace>
  <inkml:trace contextRef="#ctx0" brushRef="#br0" timeOffset="141804">6687 8672,'20'0,"-20"0,20 0,0 0,0 0,19 0,1 0,0 0,-1 0,1 0,0 0,0 0,-1 0,-19 0,20 0,-20 0,-20 0,19 0,-19 20,0-20,0 0</inkml:trace>
  <inkml:trace contextRef="#ctx0" brushRef="#br0" timeOffset="142224">6767 8711,'0'20,"-20"0,20 0,0 20,0-21,0 21,0 0,0 0,0-1,20 1,-20 0,0-1,0-19,20 20,-20-20,0 19,19-19,-19 0,20 0,0 0,0 0,0-1,0-19,19 20,1-20,0 20,-20-20,19 0,1 0,-20-20,19 20,-19 0,-20-20,20 20,-20-19,0 19,0-20</inkml:trace>
  <inkml:trace contextRef="#ctx0" brushRef="#br0" timeOffset="142516">6787 9108,'19'-20,"1"20,0 0,20-19,-20 19,19-20,1 20,0 0,-20-20,-1 20,21-20,-20 20</inkml:trace>
  <inkml:trace contextRef="#ctx0" brushRef="#br0" timeOffset="143145">7560 8870,'0'0,"-19"0,-1 0,20 0,-20 0,0 0,0 0,0 20,1 0,-1-20,0 20,0 0,0-1,0 1,20-20,-20 20,20-20,0 20,0-20,0 20,0-20,20 0,0 20,-20-20,20 0,0 0,0 0,0 0,-1 0,1 0,0-20,0 20,20 0,-21 0,1 0,0 0,0 20,0-20,0 19,0-19,-20 20,19 0,-19-20,0 20,0 0,0-20,0 20,-19 0,-1-20,0 19,0 1,0-20,-20 20,21-20,-21 0,20 20,0-20,-19 0,19 0,20 0,-20 0,0-20,20 20,-20 0</inkml:trace>
  <inkml:trace contextRef="#ctx0" brushRef="#br0" timeOffset="147266">655 11430,'0'0,"0"0,0 0,0 0,0 0,0 0,0 0,0 0,0 0,0 0,0 0,0 0,0 20,0 0,0 0,0-1,20 21,-20 0,0 19,20-19,-20 20,0-21,19 21,-19-21,0 1,0-20,0 20,0-21,0-19,0 20,0-20,0 20,0-20,0 0,0 0,0-20,0 20,0-20,0 1,0-1,-19-20,19 0,0 1,-20-1,20 0,0 1,-20-1,20 0,0 1,0-21,0 40,0-19,0-1,0 20,0 0,0 0,0 0,0 20,20 0,-20 0,0 0,0 20,20-20,-20 20,19 20,1-20,0 19,0 21,0-20,19 19,-19-19,0 19,20-19,-20 0,-1-20,1 19,20-19,-20-20,0 20,0-20,-1 0,1 0,0 0,20-20,-20 0,-1 0,1 1,-20-21,20 0,-20 1,20-1,-20-20,0 1,-20-1,20 1,-20 19,20-20,-20 21,20 19,0 20,0-20,0 20,0 0,0 0,0 0,0 0,0 20,0-20,0 20</inkml:trace>
  <inkml:trace contextRef="#ctx0" brushRef="#br0" timeOffset="148051">1449 11708,'-20'0,"20"0,0 0,0 0,0 0,0 0,0 0,20 0,-20 0,19 0,1 0,0 0,0 0,20 0,-1 0,-19 0,20 0,0 0,-21 0,21 0,-20 0,-20 0,20 0,-20 0,0 0,0 0,0 0,0 0,0 0,0 0,0-20</inkml:trace>
  <inkml:trace contextRef="#ctx0" brushRef="#br0" timeOffset="148376">1409 11529,'20'0,"-20"0,20 0,-1 0,21 0,-20-20,20 20,-1 0,1-19,0 19,-1 0,1 0,-20 0,0 0,0 0,-20 0,19 0,-19 0</inkml:trace>
  <inkml:trace contextRef="#ctx0" brushRef="#br0" timeOffset="150252">2719 11033,'0'-20,"0"20,0 0,0 20,0-20,0 20,0 0,0 19,0-19,0 0,19 20,-19-20,0 0,0 19,0-19,0 0,0 0,0 0,0-1,0-19,0 20,0-20,0 0,0 0</inkml:trace>
  <inkml:trace contextRef="#ctx0" brushRef="#br0" timeOffset="150828">2282 11073,'0'0,"0"0,0-20,0 20,20-20,-20 0,20 20,0-20,-1 1,21-1,-20 0,20 0,-1 20,21-20,-20 20,-1 0,21-20,-21 20,21 20,-20 0,19-20,1 40,-21-20,21-1,-20 21,-21 0,1-1,0-19,-20 20,0 0,-20-20,0 19,1 1,-1-20,-20 19,0 1,1-20,-1 0,-19 0,19 0,0-1,0 1,21-20,-21 20,20-20,0 0,0 0,20 0,0 0</inkml:trace>
  <inkml:trace contextRef="#ctx0" brushRef="#br0" timeOffset="151424">2044 11728,'0'0,"0"0,0 0,0 0,0 0,20 0,0 0,-1 0,21 0,20 0,-1 0,1 0,19 0,0 0,1 0,-1 0,1 0,-1 0,0 0,1 0,-21 0,1 0,-1 0,-39 0,20 0,-20 0,-20 0,0 0,0 0,0 0,-20 0,0 0</inkml:trace>
  <inkml:trace contextRef="#ctx0" brushRef="#br0" timeOffset="152339">2342 11906,'-20'20,"20"0,-20 0,20 0,0-1,0 21,0-20,0 20,20-1,0 1,-1 20,1-21,20 1,19 0,-19-21,0 21,19-20,-19-20,0 20,19-20,-19 0,0 0,-1-20,1 20,0-20,-20-20,19 21,-19-21,-20 0,20 20,-20-19,0-1,-20 0,0 1,-19-1,-1 0,20 1,-20-1,1 0,-1 20,-20 1,21 19,-1 0,-19 0,-1 19,20 1,1 0,-1 20,0-20,20 19,1-19,-1 0,20 0,0 0,0 0,20-1,-1 1,1-20,0 20,20-20,-1 0,1 0,20 0,-21 0,1 0,20 0,-21 0,1 0,20 0,-21 0,1 20,0-20,-1 40,-19-21,20 1,-20 0,-1 20,1-20,0-1,-20 1,20 0,-20-20,0 20,0-20,0 20,0-20,20 0,-20 0,0 0,0 0,0 0,0 0,0 0,0 0,-20 0</inkml:trace>
  <inkml:trace contextRef="#ctx0" brushRef="#br0" timeOffset="178340">655 13772,'0'-40,"0"40,0-20,0 20,0-20,0 20,0-20,0 20,0-20,0 20,0 0,0 0,0 0,0 0,0 0,0 0,0 0,0 0,0 0,0 0,0 0,0 20,0-20,0 20,0 0,0 0,20 20,-20-21,0 21,0 20,0-21,0 21,20-1,-20-19,0 0,0 19,19-19,-19 0,0-20,0 19,0-19,0 20,0-20,0-1,0 21,0-20,0 0,0 0,0-1,0-19,0 0,0 0,0 0</inkml:trace>
  <inkml:trace contextRef="#ctx0" brushRef="#br0" timeOffset="178902">1131 13633,'0'0,"0"0,0 0,0 19,0-19,0 20,0 20,0 0,20 19,-20 1,0-1,20 1,-20-1,0 1,0-20,0 19,0-19,0-20,0 19,0-19,0 0,0 0,0-20,0 20,0-20,0 0,0 0</inkml:trace>
  <inkml:trace contextRef="#ctx0" brushRef="#br0" timeOffset="179491">972 13791,'-20'0,"20"0,0-19,0 19,-19 0,19-20,0 20,0-20,0 20,19-20,-19 0,20 0,0-19,0 19,0 0,20 0,-21 0,41 0,-20 20,-1-19,1 19,20 0,-41 19,21 1,0 0,-20 0,-1 0,1 19,0-19,0 0,-20 20,0-20,-20 19,20-19,-20 20,0 0,1-1,-21-19,20 20,-20-20,21 0,-21-1,20 1,-20 0,20-20,1 20,-1-20,0 0,20 0</inkml:trace>
  <inkml:trace contextRef="#ctx0" brushRef="#br0" timeOffset="180331">1607 14129,'-19'0,"19"0,0 0,0 0,0 0,0 0,19 0,-19 0,20 0,0 0,0 0,0 0,0 0,-1-20,21 20,-20 0,20 0,-1 0,-19 0,20 0,-20 0,0 0,-1 0,1 0,-20 0,0 0,0 0,0 0,0 0,0 0,0 0,-20 0,20 0</inkml:trace>
  <inkml:trace contextRef="#ctx0" brushRef="#br0" timeOffset="180656">1667 13930,'0'0,"20"0,-20 0,20 0,-1 0,1 0,0 0,20 0,-1 0,-19 0,20 0,0 0,-20 0,19-20,-19 20,0 0,0 0,-20 0,20 0,-20 0,0 0,0 0</inkml:trace>
  <inkml:trace contextRef="#ctx0" brushRef="#br0" timeOffset="181633">2977 13712,'0'0,"0"-20,0 20,0 0,0-20,0 0,0 1,0-1,0 0,0 0,0 0,0 0,0 1,0-1,0 0,0 20,0 0,0 0,0-20,0 20,0 0,0 0,0 0,0 20,0-20,0 20,0 0,19 19,-19-19,20 20,-20-1,20 1,-20 0,20-20,-20 19,20-19,-20 20,20-20,-20 0,0-1,0 1,19 0,-19 0,0-20,0 20,0 0,-19-20,19 20,0-20,-20 0,20 19,-20-19,0 0,20 0,-20 0,0-19,1 19,-1 0,0 0,0 0,20 0,-20 0,20 0,0 0,0 0,0 0,0 0,0 0,0 0,0 0,20 0,0 0,0 0,0 0,-1 0,21 0,0 0,-20-20,19 20,-19 0,0 0,0 0,-20 0,20 0,-20 0,0 0,0 0,-20 0</inkml:trace>
  <inkml:trace contextRef="#ctx0" brushRef="#br0" timeOffset="182119">2401 14268,'0'0,"0"0,0 0,0 0,0 0,0 0,20 0,0 0,0 0,19 0,1 0,0 0,-1 0,21 0,-20 0,19 0,1-20,-1 20,21 0,-21 0,20-20,-19 20,0 0,19 0,-20 0,1 0,-1 0,-19 0,0 0,0 0,-21 0,1 0,-20 0,20 0,-20 0</inkml:trace>
  <inkml:trace contextRef="#ctx0" brushRef="#br0" timeOffset="183189">2699 14605,'0'0,"0"0,0 0,0 0,0 20,0 0,0 0,20-1,-20 21,0 0,0-20,0 19,0 1,19 0,-19-1,0-19,0 0,0 20,0-20,0-20,0 19,0 1,0-20,0 20,0-20,0 0,0 0,0 0,0 0,0 0,0 0,0-20,0 20,0-20,0 1,0-1,0 0,0 0,0-20,0 1,0-1,0 0,0-19,0 19,0 20,0-19,0 19,0 0,0 0,0 20,0-20,0 20,0 0,0 0,20 0,-20 0,20 0,-20 20,20 0,0 0,0 19,0 1,19-20,-19 20,0-1,20 1,-21 0,21-1,0-19,-20 0,19 0,-19-20,20 20,-20-20,0 0,-1 0,1 0,-20 0,20 0,-20-20,20 0,-20-20,0 1,0-1,20-20,-20 21,0-21,0 21,0-1,0 0,0 20,0 0,0 20,0-19,0 19,0 0,0 0,0 0,0 0,0 0,0 0</inkml:trace>
  <inkml:trace contextRef="#ctx0" brushRef="#br0" timeOffset="193495">11013 6231,'0'20,"0"0,0-20,0 19,0 1,0 0,0 0,20 20,-20-20,0 19,20 1,-20 0,0-1,0 1,0 20,0-21,0 21,0-1,20 1,-20-1,0 1,20 19,-20-19,19-1,-19 21,0-1,0 0,0 1,0-1,0 1,0 19,0-20,0 20,20 1,-20-21,0 20,0 0,0 1,0-1,0 0,0 0,0 0,0 1,0 19,20-20,-20 0,0 20,0-20,0 21,20-21,-20 20,0-20,0 20,0-20,20 20,-20-19,0 19,0-20,20 20,-20-20,0 20,0 0,0 0,0-19,0 19,0-20,0 20,0-20,0 20,0-20,0-19,0 19,0 0,0-19,0-1,0 0,0 1,0-1,0-19,0 19,0-19,0-1,20 1,-20-1,0-19,0 19,19-19,-19 0,0-20,0 19,0-19,0 20,0-20,0-1</inkml:trace>
  <inkml:trace contextRef="#ctx0" brushRef="#br0" timeOffset="194925">10855 6410,'0'19,"0"-19,0 0,19-19,-19 19,0 0,0-20,20 0,-20 0,0 0,0 0,20 0,-20-19,0 19,20-20,-20 1,20-1,0-20,-20 21,19-1,1 0,-20 20,20-19,-20 39,0-20,20 0,-20 20,0 0,0 0,0 0,0 0,0 0,0 0,0 0,0 0,0 0,0 20,20 0,-20 0,0-1,20 21,-20 0,19-20,-19 19,20 1,-20-20,20 20,-20-21,20 1,-20 0,0 0,20 0,-20 0,0-20,0 19,0 1,0-20,0 0,-20 20,20-20,-20 0,20 0,-20 0,0 20,1-20,-21 0,20 0,0 0,-19 0,19 0,0 0,0 0,0 0,0 0,20 0,0 0</inkml:trace>
  <inkml:trace contextRef="#ctx0" brushRef="#br0" timeOffset="197067">9406 13196,'0'0,"0"0,0 0,0 0,0 0,20 0,-20 0,20 0,-1 0,1 0,0 0,20 0,-20 0,19 0,-19 0,20 0,0-20,-1 20,1 0,0 0,-1 0,21 0,-20-20,19 20,-19 0,19 0,1 0,-1 0,1 0,-1-19,1 19,0 0,19 0,-20 0,21 0,-1-20,-19 20,19 0,0 0,1 0,-1 0,1 0,19-20,-20 20,20 0,-19 0,19 0,-20 0,21 0,-1-20,0 20,-20 0,21 0,-1 0,0 0,-20 0,21 0,19 0,-20 0,0 0,0 0,1 0,19 0,-20 0,0 0,0 0,0 0,21 0,-21 0,0 0,0 0,20 0,-19 0,19 0,-20 0,20 0,-20 0,20 0,0 0,-20 0,20 0,1 0,-1 0,-20 0,20 0,0 0,-20 0,20 0,0 0,0 0,-19 0,19 0,-20 0,20 0,0 0,-20 0,0 0,20 0,-19 0,19 0,-20 0,0 0,20 20,-20-20,1 0,19 0,-20 0,20 0,-20 0,0 0,21 20,-21-20,0 0,0 0,20 20,-20-20,1 0,-1 0,20 19,-20-19,20 0,-20 20,1-20,-1 0,20 0,-20 20,0-20,-19 0,19 0,0 0,0 0,1 20,-1-20,0 0,-20 0,21 0,-21 20,20-20,0 0,-19 20,19-20,0 19,-19-19,19 0,-20 0,1 20,19-20,-20 0,1 0,-1 20,0-20,1 0,-1 0,-19 0,-1 20,1-20,-1 0,1 0,-21 20,21-20,0 0,-21 0,21 20,-21-20,1 0,20 0,-21 20,1-20,-20 0,20 19,-21-19,1 0,0 0,0 0,-20 20,20-20,-20 0,20 0,-20 0,19 0,-19 0,0 0</inkml:trace>
  <inkml:trace contextRef="#ctx0" brushRef="#br0" timeOffset="198123">23396 13295,'20'0,"-20"0,19 0,-19-20,20 20,-20 0,20 0,0 0,-20-19,20 19,0 0,0 0,-20 0,19 0,1 0,0 0,-20 0,20 19,0-19,0 0,-1 20,-19-20,20 0,0 20,-20-20,20 20,-20-20,20 0,-20 20,0-20,20 0,-20 20,0-20,0 0,19 0,-19 0,0 20,0-20,0 0,0 0,0 0,0 0,0 0,0 0,-19 19,19-19,0 0,0 20,-20-20,20 20,-20-20,0 20,20 0,-20 0,0-1,1 21,19-20,-20 0,0 0,20-1,-20 1,20-20,-20 20,20-20,-20 20,20-20,0 0,0 0,-19 20,19-20,0 0,0 0,0 0,0 0,0-20,0 20,0-20,0 20,0-20,0 0,0-19,0 19,0 0,0 0,19-19,-19 19,0 0,0 0,20 0,-20 0,0 20,0 0,0-19,0 19,0 0,0 0,0 0,0 0,0 0,20 0</inkml:trace>
  <inkml:trace contextRef="#ctx0" brushRef="#br0" timeOffset="202027">11311 11847,'0'0,"0"0,20 0,-20 0,0 0,0 0,20 0,-20 0,19 0,-19-20,20 20,0 0,0 0,20 0,-20-20,19 20,-19 0,20 0,-1 0,1 0,0 0,0 0,-1 0,21 0,-21 0,21 0,-1-20,-19 20,20 0,-1 0,1 0,-1 0,21 0,-21 0,1 0,19 0,-19 0,19 0,0 0,1 0,-1 0,1 0,19-20,-20 20,0 0,21 0,-1 0,0 0,0 0,1 0,-1-19,20 19,-20 0,0 0,20 0,-19 0,19 0,0-20,0 20,-20 0,20 0,0 0,0 0,0-20,-20 20,21 0,-1 0,0 0,0 0,0 0,-20 0,20 0,0 0,0-20,0 20,0 0,0 0,0 0,0 0,-19 0,19 0,0 0,0 0,0 0,0 0,-20 0,20 0,0 0,0 0,0-20,1 20,-1 0,-20 0,20 0,0 0,0 20,-20-20,20 0,0 0,0 0,0 20,-19-20,19 0,0 0,-20 20,20-20,-20 0,1 20,19-20,-20 0,0 19,20-19,-20 20,1-20,-21 0,20 0,0 0,1 20,-21-20,0 0,21 20,-41-20,20 0,1 0,-21 20,21-20,-21 0,1 0,-1 0,21 0,-21 20,-19-20,19 0,-19 0,0 0,-1 0,-19 0,20 0,-20 19,-20-19,20 0,0 0,-20 0,0 0</inkml:trace>
  <inkml:trace contextRef="#ctx0" brushRef="#br0" timeOffset="202663">23257 11529,'0'0,"0"0,0 0,0 0,20 0,-20 0,39 0,-19 0,20 0,0 0,-1 0,1 20,0-20,-20 20,19-20,-19 0,0 20,0-20,-20 0,20 0</inkml:trace>
  <inkml:trace contextRef="#ctx0" brushRef="#br0" timeOffset="203124">23257 11569,'-20'20,"0"0,0-20,20 19,-19 1,19 0,-20 20,20-20,0 19,0-19,0 20,0 0,0-21,0 21,0-20,20 20,-20-21,19 1,1 0,-20 0,20 0,20 0,-20 0,-1-20,21 19,-20 1,20-20,-21 20,21-20,0 0,-20 0,19 20,-19-20,0 0,0-20,-20 20</inkml:trace>
  <inkml:trace contextRef="#ctx0" brushRef="#br0" timeOffset="203463">23158 11886,'0'0,"0"0,20 0,-20 0,19 0,21 0,0 0,-1 0,1 0,20 20,-21-20,1 0,-20 0,0 20,0-20,-1 0,-19 0,20 20</inkml:trace>
  <inkml:trace contextRef="#ctx0" brushRef="#br0" timeOffset="204106">24110 11966,'-20'-20,"0"0,1 20,19 0,-20 0,0-20,0 20,0 0,-19 20,19-20,0 20,0-20,-20 20,40 0,-20-20,1 19,19-19,0 20,0-20,0 20,0-20,19 20,1-20,-20 20,20-20,0 0,0 0,20 20,-21-20,1 0,20 0,0 0,-21 20,21-20,-20 19,0 1,0-20,0 20,-1 0,-19 0,20 0,-20-1,0 1,0-20,-20 20,20-20,-19 0,-21 20,20-20,-20 0,20 0,-19 0,-1 0,20-20,-19 20,19 0,-20-20,20 20,0 0,0-20,1 20,-1-19</inkml:trace>
  <inkml:trace contextRef="#ctx0" brushRef="#br0" timeOffset="207057">11093 6608,'-20'0,"20"0,0-20,0 20,0 0,0 0,0 0,0 0,0 0,20 0,-20 0,19 0,-19 0,20-20,0 20,0 0,0 0,0 0,0 0,19 0,-19 0,20 0,-20 0,19 0,1 0,0 0,-1 0,21-20,-1 20,1 0,0 0,-1 0,1-19,19 19,-20 0,21 0,-1 0,1-20,-1 20,20 0,-19 0,19-20,-20 20,20 0,1-20,-1 20,0 0,0-20,0 20,1 0,-1 0,0-20,0 20,1 0,19-19,-20 19,0 0,20-20,-20 20,20-20,-19 20,19 0,0-20,-20 20,20-20,-20 20,20 0,0-20,-19 20,19 0,0-20,0 20,0 0,0-19,0 19,0 0,0 0,-20-20,20 20,0 0,1 0,-1-20,-20 20,20 0,0 0,0 0,0 0,0 0,0-20,0 20,0 0,20 0,-20 0,0 0,0 0,20 0,-20 0,0 0,0 0,1 0,18 0,-18 0,18 0,-19 0,20 0,-20 20,0-20,20 0,-20 0,1 20,-1-20,-20 0,20 0,0 0,-20 20,20-20,-20 0,20 0,-19 19,-1-19,20 0,-20 0,0 20,1-20,-1 0,0 0,-20 20,21-20,-21 0,0 20,1-20,-21 0,1 20,19-20,-19 0,-21 20,21-20,-20 0,19 0,-39 0,20 20,-1-20,-19 0</inkml:trace>
  <inkml:trace contextRef="#ctx0" brushRef="#br0" timeOffset="207572">23594 6112,'0'0,"0"0,20 0,0 20,20-20,-1 0,1 0,0 0,-1 0,1 0,0 20,-1-20,-19 0,0 0,-20 0,20 0,-20 0</inkml:trace>
  <inkml:trace contextRef="#ctx0" brushRef="#br0" timeOffset="207938">23634 6152,'-20'0,"20"0,-20 19,20-19,-20 20,1 0,-1 0,0 20,0-21,0 21,0 0,0-20,1 19,19 1,0 0,0-20,0 19,0-19,19 20,1-20,0 0,20 19,0-19,-21 0,21-20,0 20,-1-20,1 20,-20-20,0 0,0 0,-1-20,1 20,-20-20</inkml:trace>
  <inkml:trace contextRef="#ctx0" brushRef="#br0" timeOffset="208188">23455 6509,'0'0,"0"0,0 0,20 0,20 0,0 0,-1 0,1 20,19-20,-19 0,20 0,-21 0,-19 19,20-19</inkml:trace>
  <inkml:trace contextRef="#ctx0" brushRef="#br0" timeOffset="208838">24011 6489,'0'20,"0"-20,0 20,0 19,0-19,20 0,-20 20,0-20,0 19,0-19,0 0,0 0,0 0,0-1,0-19,0 0,0 0,0 0,0 0,0 0,0-19,0-1,0 0,0-20,0 20,20-19,-20-1,19 20,1 0,-20 0,20 1,0 19,0 0,-20 0,20 0,-20 19,20-19,-20 20,19 0,-19 20,0-20,0 0,20-1,-20 1,0 0,0 0,0-20,0 0,0 20,0-20,0 0,0 0,0-20,0 0,0 0,0 0,20 1,0-21,0 20,0-20,-1 20,1 1,0 19,0 0,0 0,-20 0,20 19,-20 1,20 0,-20 0,0 20,0-1,0-19,0 20,-20-20,20 0,-20-1,20 1,0 0,-20-20</inkml:trace>
  <inkml:trace contextRef="#ctx0" brushRef="#br0" timeOffset="209360">24567 6588,'0'0,"0"0,0 0,0 20,0 0,0 20,0-21,0 21,0-20,0 20,0-21,-20 1,20 0,0 0,0 0,0-20,0 0,-20 20,20-20,0 0,0-20,0 20,0-20,20 0,-20-20,20 1,-20-1,19 0,-19 1,20-1,0 0,0 20,-20 1,20-1,0 20,-1 0,1 0,-20 0,20 0,0 20,0-1,-20 1,0 20,0 0,0-1,0 1,-20 0,20-1,0-19,0 0,0 0,0 0,0 0,0-20,0 0,0 0</inkml:trace>
  <inkml:trace contextRef="#ctx0" brushRef="#br0" timeOffset="209617">24626 6727,'0'0,"20"0,0 20,0-20,-1 0,21 20,-20-20,0 20,20-1,-40-19,19 0,1 20,-20-20,20 0</inkml:trace>
  <inkml:trace contextRef="#ctx0" brushRef="#br0" timeOffset="210030">24904 6608,'20'0,"-20"0,0 0,20 20,-1-20,1 20,-20 0,20-1,0 1,0 20,0-20,-1 0,-19-1,20 1,-20 0,0 0,20 0,-20-20,0 20,0-20,0 19,0-19,-20 0</inkml:trace>
  <inkml:trace contextRef="#ctx0" brushRef="#br0" timeOffset="210281">25122 6668,'-20'19,"20"1,-20-20,1 40,-1-20,0 0,0 19,0-19,0 20,1-20,-1 19,0-19</inkml:trace>
  <inkml:trace contextRef="#ctx0" brushRef="#br0" timeOffset="212786">11212 9148,'-20'0,"20"0,0 0,0 0,0 0,-20 0,20 0,0 0,0 0,0 0,0 0,0 0,0 0,20 0,-20 0,0 0,20 0,-20 0,20 0,-20 0,19 0,1 0,0-20,0 20,0 0,0 0,-1 0,21 0,-20 0,20 0,-20-20,19 20,1 0,0-20,19 20,-19-19,19 19,-19 0,20-20,-1 20,-19 0,19-20,21 20,-21 0,1-20,-1 20,21-20,-21 20,21 0,-21-20,20 20,1-19,-21 19,21 0,-1-20,1 20,-1-20,0 20,1 0,-1-20,0 20,21-20,-21 20,0 0,1-20,19 20,-20 0,1 0,-1-20,20 20,-19 0,-1-19,0 19,1 0,19 0,-20 0,1-20,19 20,-20 0,1 0,19 0,-20-20,1 20,19 0,-20 0,1-20,-1 20,0 0,21 0,-21 0,20 0,-19 0,19 0,0 0,-20 0,1 0,19-20,-20 20,1 0,-1 0,20 0,-19 0,-1 0,20 0,-19 0,19 0,-20 0,20 0,-19 0,19 0,-20 0,1 0,19 0,-20 0,21 0,-1 0,-20 0,20 0,-19 0,19 0,0 0,-19 0,19 0,-20 0,20 0,1 0,-21 0,20 0,1 0,-1-20,0 20,0 0,-19 0,19 0,0 0,0 0,0 0,-19 0,19 0,0-19,0 19,1 0,-21 0,20 0,0 19,1-19,-1 0,0 0,20 0,-20 0,1 0,-1 0,0 0,0 0,1 0,-1 0,0 0,-20-19,21 19,-1 0,-20 0,0 0,21 0,-21-20,0 20,21 0,-21 0,-19 0,19-20,-19 20,-1 0,1 0,-1 0,1 0,-1 0,1 0,-1 0,-19 0,0 0,-1 0,1 0,-20 0,19-20,-19 20,0 0,0 0,0 0</inkml:trace>
  <inkml:trace contextRef="#ctx0" brushRef="#br0" timeOffset="213355">23932 8334,'19'20,"1"-20,0 0,0 0,0 0,19 0,21 0,0 20,-1-20,-19 0,19 20,-19-20,-20 0,20 20,-40-20,19 0,-19 0</inkml:trace>
  <inkml:trace contextRef="#ctx0" brushRef="#br0" timeOffset="213734">24070 8414,'-19'20,"19"-20,0 19,-20 1,20 0,-20 0,0 0,20 19,-20-19,20 20,-20-20,20 20,0-1,0-19,0 20,0-20,20-1,-20 21,20-20,20 0,-20-20,19 20,-19 0,20-20,0 0,-1 19,-19-19,0 0,0-19,0 19,-20-20</inkml:trace>
  <inkml:trace contextRef="#ctx0" brushRef="#br0" timeOffset="213999">23951 8711,'0'0,"20"0,0 0,0 20,0-20,19 0,1 20,0-20,0 0,-1 0,1 20,0-20,-21 0</inkml:trace>
  <inkml:trace contextRef="#ctx0" brushRef="#br0" timeOffset="214764">24487 8791,'0'39,"0"-19,0 0,0 0,0 0,0 0,0 0,0-1,0 1,0-20,0 20,-20-20,20 20,0-20,0 0,0 0,0 0,0-20,20 0,-20 0,0 1,0-1,0 0,20-20,-20 20,20 0,-20-19,0 19,20 20,-20-20,0 20,0 0,20 0,-20 0,0 0,0 20,19-20,-19 40,0-21,20 1,-20 0,0 0,0 0,0 0,0-20,0 20,0-20,0 0,0 0,20 0,-20 0,0 0,0 0,0 0,20-20,0 0,-20 20,20-20,-1 0,1-20,0 21,0-21,20 20,-40 20,20 0,-20 0,19 0,-19 0,0 20,0 20,20-21,-20 1,0 20,0-20,0 20,0-21,0 1,0 0,0 0,0-20,0 20,0-20,0 20,0-20,0 0,0 0</inkml:trace>
  <inkml:trace contextRef="#ctx0" brushRef="#br0" timeOffset="218086">11172 9882,'0'0,"0"0,0 0,0 0,0 0,0-20,0 20,-20 0,20 0,0 0,0 0,0 0,0 0,0 0</inkml:trace>
  <inkml:trace contextRef="#ctx0" brushRef="#br0" timeOffset="220938">11152 9842,'0'0,"0"0,0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0,20 0,-20 0,0 0,0 0,0 0,0 0,0 0,0 0,0 0,0 0,0 0,0 0,0 0,0 0,0 0,0 0,0 0,0 0,0 0,0 0,0 0,0 0,0 0,0 0,0 0,0 0,0 0,0 0,0 0,0 0,0 0,0 0,0 0,0 0,0 0,0 0,0 0,0 0,0 0,0 0,0 0,0 0,0 0,0 0,0 0,0 0,0 0,0 0,0 0,0 0,0 0,0 0,0 0,0 0,20 0,-20 0,0 0,0 0,0 0,20 0,-20 0,0 0,20 0,-20 0,0 0,19 0,-19 0,20 0,-20 0,0 0,20 0,0 0,-20 0,20 0,0 0,-1 0,1 0,0 0,0 0,0-19,0 19,19 0,-19 0,0 0,0 0,20 0,-21 0,21 0,-20 0,20 0,-20 0,19 0,-19 0,20 0,-20-20,19 20,1 0,-20 0,19 0,1 0,0 0,0 0,-1 0,1 0,0 0,-1 0,1 0,19 0,-19-20,0 20,19 0,-19 0,20 0,-1-20,-19 20,19 0,1 0,-20-20,19 20,1 0,-1 0,1 0,-1-20,1 20,-1 0,1 0,-1-19,1 19,-1 0,1 0,-1-20,1 20,0 0,-1 0,1 0,-1 0,1-20,-1 20,1 0,19 0,-19 0,-1-20,1 20,-1 0,21 0,-21 0,1-20,19 20,-19 0,19 0,-20-20,21 20,-21 0,1 0,19 0,-19 0,-1-19,21 19,-21 0,21 0,-21 0,21 0,-21-20,20 20,1 0,-21 0,21 0,-1 0,-19 0,19 0,-19 0,19 0,0 0,1 0,-1 0,0 0,1 0,-21 0,21-20,-1 20,0 0,1 0,-1 0,1 0,-1 0,20 0,-19 0,-1 0,0 0,1 0,-1 0,0 0,1 0,19 0,-20 0,1 0,-1 0,1 0,-1 0,20 0,-20 0,1 20,-1-20,1 0,-1 0,20 0,-19 0,-1 0,20 0,-19 0,-1 0,0 0,21 0,-21 0,0 0,1 0,19 0,-20 0,1 20,-1-20,0 0,21 0,-21 0,0 0,1-20,-1 20,0 0,1 0,-21 0,21 0,-1 0,0 0,-19 0,19 0,-19 0,19 0,-19 0,-1 0,21 20,-21-20,21 0,-21 0,21 0,-21 0,1 19,19-19,-19 0,-1 0,1 0,-1 20,1-20,-1 0,1 0,19 0,-19 20,-1-20,1 0,-1 20,1-20,-1 0,-19 0,20 20,-21-20,1 0,-20 0,19 0,1 0,-20 20,20-20,-21 0,21 0,-20 0,20 0,-20 19,-1-19,1 0,0 0,0 0,-20 0,20 0,-20 0,20 20,-20-20,0 0,0 0,0 0,0 0,0 0,0 0,0 0</inkml:trace>
  <inkml:trace contextRef="#ctx0" brushRef="#br0" timeOffset="221872">24031 9505,'20'0,"-20"0,0 20,0-20,0 20,0 0,-20 0,20-1,0 1,0 20,0-20,0 19,0-19,-20 20,20-20,0 0,0-1,0 1,-20 0,20-20,0 20,0-20,0 20,0-20,0 0</inkml:trace>
  <inkml:trace contextRef="#ctx0" brushRef="#br0" timeOffset="222394">23852 9485,'0'-20,"0"20,0-19,0 19,0 0,0 0,0-20,20 20,0 0,-20 0,40 0,-21 0,1 0,20 0,0 0,-1 20,21-20,-20 19,-1 1,1 0,0 0,-21 0,1 0,-20 0,20-1,-20 1,0 20,0-20,0-20,-20 20,20-1,-20-19,-19 0,19 20,-20-20,1 0,-1 0,0 0,20 0,-19 0,19 0,20 0,-20 0,20 0,0 0,0 0,0 0</inkml:trace>
  <inkml:trace contextRef="#ctx0" brushRef="#br0" timeOffset="222766">24626 9585,'0'0,"0"0,0 0,0 19,0 1,0 0,0 0,0 20,-20-1,20 1,0 0,0-1,-20-19,20 20,0 0,0-21,-19 1,19 0,0 0,0-20,0 0,0 0,0 0</inkml:trace>
  <inkml:trace contextRef="#ctx0" brushRef="#br0" timeOffset="223220">24408 9525,'0'0,"20"-20,0 20,-1 0,21 0,-20 0,20 0,-1 0,1 0,0 0,-1 0,1 20,0 0,-1 0,-19 0,0-1,0 1,0 20,-20-20,20 19,-20-19,-20 0,20 0,-20 0,0 0,-20-20,21 19,-21-19,0 0,-19 0,39 0,-20 0,20 0,0 0,1 0,-1 0,20 0,-20 0</inkml:trace>
  <inkml:trace contextRef="#ctx0" brushRef="#br0" timeOffset="228258">22483 13732,'20'-20,"-20"20,0 0,0 0,0 0,-20 20,20 0,-20 19,20 21,-20-20,0 19,-19 1,19-1,0 1,0-1,0-19,1 0,-1-1,0-19,20 0,-20 0,20-20,0 0</inkml:trace>
  <inkml:trace contextRef="#ctx0" brushRef="#br0" timeOffset="228488">22086 13871,'0'0,"20"0,20 0,-1 0,1 0,20 0,-1 0,1 0,-21 0,21 20,-21-20,1 19,-20-19</inkml:trace>
  <inkml:trace contextRef="#ctx0" brushRef="#br0" timeOffset="229504">22364 14407,'20'0,"19"0,-19 0,20 0,0-20,-1 0,-19 0,20 0,0 0,-21 1,21-1,-40-20,20 20,-20 0,0 0,0 1,0-1,-20 20,0 0,0 0,1 20,-21-1,20 21,0-20,0 20,0-1,20-19,-19 0,19 20,0-20,0-20,19 19,1 1,0-20,0 0,0 0,0 0,19 0,-19-20,0 20,0-19,20-1,-21 20,1-20,20 20,-20-20,0 20,0 0,-20 0,19 0,-19 0,0 20,0-20,0 20,0 0,0-1,0 1,0 0,-19 0,19-20,-20 20,20-20,-20 0,20 20,0-20,0 0,0-20,0 20,20-20,0 0,-20 0,19 0,1 1,0-1,0 20,0-20,0 20,-1 0,-19 0,20 20,-20 0,20-1,-20 1,0 0,0 0,0 0,0 0,-20-1,20-19,0 20,-20-20,20 0,0 0,0 0,0 0,0 0,20-20,-20 1,20-1,0 0,0 0,0 0,0 0,19 20,-19-19,20 19,-20 0,-1 0,1 19,0 1,-20 0,20 0,-20 0,0 19,-20-19,20 0,-20-20,20 20,-20 0,20 0,0-20,-19 20,19-20</inkml:trace>
  <inkml:trace contextRef="#ctx0" brushRef="#br0" timeOffset="230628">23535 14407,'-20'39,"20"-19,-20 20,0-1,0 1,20 0,-20 0,1-21,-1 21,0 0,20-20,-20-1,20 1,-20 0,20 0,0-20,0 0,0 0,0 0,0-20,0 0,0 0,20-19,-20 19,20-20,0 1,0-21,-1 20,1 1,20-1,-20 0,20 20,-1 1,-19-1,20 20,-20 0,19 0,-19 20,0-1,0 1,-20 20,20-20,-20 19,0-19,0 20,-20-20,0 0,0 0,0-1,-19 1,-1-20,0 20,20-20,1 0,-1 0,0 0,20-20,0 20,20-20,0 20,-1-19,1 19,0-20,0 20,0-20,0 20,-1 0,-19 20,20-20,-20 20,20-1,-20 1,20 0,-20 0,20 0,0-20,-1 20,21-20,-20 19,0-19,20 0,-21 0,1 0,0 0,20-19,-20-1,-1 20,1-40,0 20,-20 0,20-19,-20 19,0-20,-20 0,0 21,-19-1,-1 0,0 20,1 0,19 0,-20 0,20 0,20 20,0-20,0 0,20 20,0-1,0 1,0-20,19 20,1 0,0 0,19-20,-19 20,0 0,-1-20,-19 19,0-19,0 0,0 20,-1-20,-19 0,0 0,0 0,0 0,0-20</inkml:trace>
  <inkml:trace contextRef="#ctx0" brushRef="#br0" timeOffset="232223">8672 7183,'39'-19,"-19"19,0-20,0 0,0-20,-20 20,20 1,-20-21,0 20,0 0,0 0,0 20,-20-20,20 20,-20-19,0 19,20 0,-20 19,20-19,0 20,0 0,0 20,0-20,20 0,0 19,0-19,0-20,-1 20,21 0,-20-20,0 0,0 20,0-20,-1 0,-19 0,20 0,-20 0,0-20,0 20,-20 0,1 0,19 0,-20 0,0 20,0-1,20 1,-20 0,20 0,0 20,0-21,0 21,0-20,0 0,20 0,0 0,0-1,0 1,19-20,-19 0,20-20,-1 20,-19-19,20-1,-20-20,0 20,-20-20,0 21,0-1,0-20,0 20,0 0,-20 1,20 19,-20-20,20 20,0 0,0 0,20 0,0 0,0 0,-1 0,1 20,0-20,20 19,-20 1,-1 0,-19 0,20-20,-20 20,0 0,0-1,-20 1,20 0,0-20</inkml:trace>
  <inkml:trace contextRef="#ctx0" brushRef="#br0" timeOffset="232473">9267 6588,'0'0,"0"20,0 0,0 0,20 19,0 1,0 0,-1-1,21 1,-20 0,20-1,-21 1,21-20,-20 20,20-20,-20-1,-20 21</inkml:trace>
  <inkml:trace contextRef="#ctx0" brushRef="#br0" timeOffset="232954">9307 7084,'0'0,"20"-20,-20 20,19-19,21-1,-20 20,20-20,-1 20,1 0,-20 0,20 20,-21-20,1 20,20-20,-20 0,0 19,-1-19,1 0,0-19,0-1,-20 20,20-20,-20 0,0 0,0-20,0 21,-20-1,20 0,-20 0,0 0,-19 0,19 20,-20 0,0 0,21 0,-21 20,20 0,0 0,20 0,0 0,0-20,0 19,0-19,20 0,0 0,0 0,0 0,19-19,-19 19,20-20,-20 0</inkml:trace>
  <inkml:trace contextRef="#ctx0" brushRef="#br0" timeOffset="233604">10001 6668,'-39'0,"19"-20,0 20,20 0,-20 0,0 20,0-1,0 1,1 0,-1 0,20 0,-20 0,20-1,0 1,20 0,-20-20,20 0,-1 0,21 0,-20-20,0 0,0 1,0-1,-1-20,1 20,-20 0,20 1,-20-1,0 0,0 0,0 20,0 0,0 0,0 20,0 0,0 0,20-1,0 21,0 0,19 19,-19-19,0 0,0-1,0-19,0 20,-1-20,1 0,-20-1,0 1,0 0</inkml:trace>
  <inkml:trace contextRef="#ctx0" brushRef="#br0" timeOffset="234513">10140 6866,'0'-60,"20"21,-20-1,0 0,0 1,0-1,0 0,0 1,0 19,0 0,0 0,0 20,0 0,0 0,0 0,0 20,0 0,0 0,0 19,20-19,-20 0,20 0,0 0,-1-20,1 0,0 0,0 0,0 0,0-20,-1 0,-19 0,20 0,-20-19,0 19,0-20,0 20,0 0,0 1,-20-1,20 0,-19 20,19-20,0 20,0 20,0-20,0 20,0 0,0-1,19 1,-19 0,20 0,0-20,-20 0,20 0,0 0,0 0,0 0,-1-20,-19 0,20 20,0-20,-20 1,20-1,-20 20,0-20,0 0,-20 0,20 20,0-20,-20 0,20 1,0 19,0-20,-20 20,20 0,0 0,0 0,0-20,0 20,0 0,0 0,0-20,0 20,0-20,0 20,0 0,0-20,0 20,0-19,0 19,0 0,0 0,0 0,0 0,-19 0,19 0,0 19,0 1,0 0,0 0,0 0,0 0,19-1,-19 1,20-20,0 20,0-20,0 0,0 0,-1 0,-19 0,20 0,0-20,0 20,-20-20,0 20</inkml:trace>
  <inkml:trace contextRef="#ctx0" brushRef="#br0" timeOffset="242515">11033 6628,'0'0,"0"0,0 0,0 0,0 0,0-20,0 20,0 0,0 0,0 0,0 0,0 0,0 0,0 0,0 0,0 0,0 0,0 0,0 0,0-20,0 20,0 0,0 0,0 0,0 0,0 0,20 0,-20 0,0 0,0 0,0 0,0 0,0 0,0 0,0 0,0 0,0 0,0 0,0 20,0-20,0 0,0 0,0 0,0 0,0 0,20 0,-20 0,0 0,0 0,0 0,0 0,0 0,0 0,0 0,0 0,0 0,0 0,0 20,0-20,20 0,-20 0,0 0,0 0,0 0,0 0,0 0,0 0,0 0,0 0,0 0,0 0,19 0,-19 0,0 0,0 0,0 0,0 0,0 0,0 0,0 0,0 0,0 20,0-20,0 0,0 0,0 0,0 0,0 0,0 0,0 0,0 0,0 0,20 0,-20 0,0 0,0 20,0-20,0 0,0 0,0 0,0 0,0 0,0 0,0 0,0 0,0 0,0 0,0 0,0 0,0 0,0 0,0 0,0 0,0 0,0 0,0 0,0 19,0-19,0 0,20 0,-20 0,0 0,0 0,0 0,0 0,0 0,0 0,0 0,0 0,0 20,0-20,0 0,0 0,0 0,0 0,0 0,0 0,0 0,0 0,0 0,0 0,0 0,0 20,0-20,0 0,0 0,0 0,0 0,0 0,0 20,0-20,0 0,0 0,20 0,-20 0,0 0,0 0,0 0,0 20,0-20,0 0,0 0,20 0,-20 0,0 0,0 20,0-20,0 0,0 0,0 0,20 0,-20 0,0 0,0 0,0 19,0-19,0 0,0 0,0 0,0 0,0 0,20 0,-20 0,0 0,0 0,0 20,0-20,0 0,0 0,0 0,0 0,0 0,19 0,-19 0,0 0,0 0,0 0,0 0,0 0,0 0,0 0,0 0,0 0,0 0,0 0,20 0,-20 0,0 0,0 0,0 0,0 0,0 0,0 20,0-20,0 0,0 0,0 0,0 0,20 0,-20 0,0 0,0 0,0 0,0 0,0 0,0 0,20 0,-20 0,0 0,0 0,0 0,0 0,0 20,20-20,-20 0,0 0,0 0,0 0,0 0,20 0,-20 0,0 20,0-20,0 0,0 0,0 0,0 0,0 0,0 0,19 0,-19 20,0-20,0 0,0 0,0 0,0 0,0 0,20 0,-20 19,0-19,0 0,0 0,0 0,0 0,0 0,0 20,0-20,20 0,-20 0,0 0,0 0,0 20,0-20,0 0,20 0,-20 0,0 20,0-20,0 0,0 0,0 20,0-20,20 0,-20 20,0-20,0 0,0 0,20 20,-20-20,0 0,0 19,0-19,20 0,-20 0,0 20,0-20,0 20,19-20,-19 0,0 20,0-20,0 0,20 20,-20-20,0 20,0-20,0 0,20 19,-20-19,0 0,0 20,20-20,-20 20,0-20,0 0,0 20,20-20,-20 0,0 0,0 20,0-20,20 0,-20 20,0-20,0 0,0 19,19-19,-19 0,0 20,0-20,0 0,20 20,-20-20,0 0,0 20,20-20,-20 0,0 20,0-20,20 20,-20-20,0 0,0 20,20-20,-20 19,0-19,0 0,20 20,-20-20,0 0,0 20,20-20,-20 0,0 20,0-20,0 20,19-20,-19 0,0 20,0-20,20 19,-20-19,0 0,20 20,-20-20,0 20,0-20,20 0,-20 20,0-20,0 20,20-20,-20 20,0-20,0 20,20-20,-20 19,0-19,0 20,19-20,-19 20,0-20,20 20,-20-20,0 0,0 20,20-20,-20 20,0-20,0 19,20-19,-20 20,0-20,20 20,-20-20,0 0,20 20,-20-20,0 20,0-20,19 20,-19-20,0 20,20-20,-20 19,0-19,0 20,20-20,-20 20,0-20,20 20,-20 0,20-20,-20 20,0-20,20 19,-20-19,0 20,20 0,-20-20,0 20,19 0,-19-20,20 20,-20-20,0 19,20 1,-20-20,0 20,20-20,-20 20,20 0,-20-20,0 20,20-20,-20 20,19-1,-19-19,0 20,20-20,-20 20,0-20,20 20,-20 0,0-20,20 0,-20 20,0-20,20 19,-20-19,0 20,20-20,-20 0,0 20,0-20,19 20,-19-20,0 0,20 20,-20-20,0 0,0 20,20-20,-20 0,0 19,0-19,0 0,20 20,-20-20,0 0,0 20,0-20,20 0,-20 20,0-20,0 0,20 20,-20-20,0 20,0-20,20 0,-20 20,0-20,0 0,0 19,19-19,-19 20,0-20,20 20,-20-20,0 0,20 20,-20-20,0 20,20-20,-20 20,0-20,0 19,20-19,-20 20,0-20,20 20,-20-20,0 20,19-20,-19 20,20-20,-20 20,0-20,20 20,-20-20,0 0,0 19,20-19,-20 20,0-20,20 20,-20-20,0 20,20-20,-20 20,0-20,20 20,-20-20,0 19,19-19,-19 20,0-20,20 20,-20-20,0 20,20-20,-20 20,0-20,20 20,-20-20,0 20,20-20,-20 19,20-19,-20 20,0-20,19 20,-19-20,20 20,-20 0,0-20,20 20,-20-20,20 19,-20-19,0 20,20 0,-20-20,20 20,-20-20,0 20,20-20,-20 20,0-1,19-19,-19 20,0-20,20 20,-20-20,0 20,20-20,-20 20,0-20,20 20,-20-20,20 20,-20-20,0 19,20-19,-20 20,0-20,19 20,-19-20,0 20,0-20,20 20,-20-20,0 20,20-20,-20 0,0 19,20-19,-20 20,0-20,0 20,20-20,-20 0,0 20,0-20,20 0,-20 20,0-20,0 20,19-20,-19 0,0 19,0-19,0 0,20 20,-20-20,0 0,0 20,20-20,-20 0,0 20,0-20,20 0,-20 20,0-20,0 0,20 20,-20-20,0 20,0-20,20 19,-20-19,0 20,0-20,20 20,-20-20,0 20,0-20,19 20,-19-20,0 20,0-20,20 19,-20-19,0 0,0 20,20-20,-20 0,0 20,0-20,0 0,20 20,-20-20,0 0,0 20,0-20,0 0,20 0,-20 20,0-20,0 0,0 20,20-20,-20 0,0 19,0-19,19 0,-19 0,0 20,0-20,0 20,20-20,-20 0,0 20,20-20,-20 20,0-20,0 0,20 20,-20-20,0 19,0-19,20 20,-20-20,0 20,20-20,-20 20,0-20,0 0,19 20,-19-20,0 20,0-20,20 20,-20-20,0 19,20-19,-20 0,0 20,0-20,20 0,-20 20,0-20,0 20,20-20,-20 0,0 20,0-20,0 0,20 20,-20-20,0 19,0-19,0 0,20 0,-20 20,0-20,0 0,0 20,0-20,19 0,-19 20,0-20,0 0,0 0,0 0,0 20,0-20,20 0,-20 0,0 0,0 20,0-20,0 0,0 0,0 0,0 0,0 19,20-19,-20 0,0 0,0 0,0 20,0-20,0 0,0 0,0 0,0 0,0 0,0 0,0 20,0-20,0 0,20 0,-20 0,0 0,0 0,0 20,0-20,0 0,0 0,0 0,0 20,0-20,20 0,-20 0,0 20,0-20,0 0,0 0,20 20,-20-20,0 0,0 0,0 19,0-19,0 0,0 0,19 20,-19-20,0 0,0 0,0 0,0 20,20-20,-20 0,0 20,0-20,0 0,0 20,20-20,-20 0,0 0,0 20,20-20,-20 0,0 0,0 19,20-19,-20 20,0-20,20 20,-20-20,0 0,0 20,20-20,-20 0,0 20,19-20,-19 0,0 20,0-20,20 19,-20-19,0 0,0 0,20 20,-20-20,0 0,0 20,20-20,-20 0,0 0,0 20,20-20,-20 0,0 20,0-20,0 0,20 0,-20 20,0-20,0 0,0 0,19 20,-19-20,0 0,0 0,0 19,20-19,-20 0,0 0,0 20,0-20,20 0,-20 0,0 20,0-20,0 0,0 0,0 0,20 20,-20-20,0 0,0 0,0 0,0 20,0-20,20 0,-20 0,0 0,0 0,0 20,0-20,0 0,0 0,20 0,-20 19,0-19,0 0,0 0,0 0,0 20,20-20,-20 0,0 0,0 0,0 20,19-20,-19 0,0 0,0 0,0 20,0-20,0 0,0 0,20 0,-20 0,0 0,0 0,0 0,0 0,0 20,0-20,0 0,0 0,0 0,0 0,0 0,20 0,-20 0,0 0,0 0,0 0,0 20,0-20,0 0,0 0,0 0,0 0,0 0,20 0,-20 0,0 20,0-20,0 0,0 0,0 0,0 0,0 0,0 19,0-19,20 0,-20 0,0 0,0 20,0-20,0 0,0 0,20 0,-20 20,0-20,0 0,0 0,0 0,0 0,0 0,0 20,19-20,-19 0,0 0,0 0,0 0,0 0,0 20,0-20,0 0,20 0,-20 0,0 0,0 0,0 20,0-20,0 0,0 0,0 0,0 0,0 0,20 19,-20-19,0 0,0 0,0 0,0 0,0 0,0 0,0 0,0 20,0-20,0 0,0 0,0 0,0 0,0 0,0 0,20 0,-20 0,0 20,0-20,0 0,0 0,0 0,0 20,0-20,20 0,-20 0,0 0,0 0,0 0,0 20,0-20,0 0,0 0,20 0,-20 0,0 20,0-20,0 0,0 0,0 0,0 20,0-20,0 0,0 0,0 0,0 0,0 0,19 0,-19 0,0 0,0 0,0 19,0-19,0 0,0 0,0 0,0 0,0 0,0 0,0 0,0 0,0 0,0 0,0 0,0 0,0 0,0 0,0 0,0 0,0 0,0 0</inkml:trace>
  <inkml:trace contextRef="#ctx0" brushRef="#br0" timeOffset="245469">14526 11767,'0'0,"0"0,0 0,0 0,0 0,0 0,0 0,0 0,-20 0,20 0,0 0,0 0,0 0,0 0,0 0,0 0,0 0</inkml:trace>
  <inkml:trace contextRef="#ctx0" brushRef="#br0" timeOffset="254247">14526 11767,'-20'0,"20"0,0 0,0 0,0 0,0 0,0-19,0 19,0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0,20 0,-20 0,0 0,0 0,0 0,0 0,0 0,0 0,0 0,0 0,0 0,0 0,0 0,0 0,0 0,0 0,0 0,0 0,0 0,0 0,0 0,0 0,0 0,0 0,0 0,0 0,0 0,0 0,0 0,0 0,0 0,0 0,0 0,0 0,0 0,0 0,0 0,0 0,0 0,0 0,0 0,0 0,0 0,0 0,0 0,0 0,0 0,0 0,0 0,0 0,0 0,0 0,0 0,0 0,0 0,0 0,0 0,0 0,0 0,0 0,0 0,0 0,0 0,0 0,0 0,0 0,0 0,0 0,0 0,19 0,-19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0,0-20,20 20,-20 0,0 0,0 0,0 0,0 0,0 0,0 0,0 0,0 0,0 0,0 0,0 0,0 0,0 0,0 0,0 0,0 0,0 0,0 0,0 0,0 0,0 0,0 0,0 0,0 0,0 0,0 0,0 0,0 0,0 0,0 0,0 0,0 0,0 0,20 0,-20 0,0 0,0 0,0 0,0 0,20 0,-20 0,0 0,0 0,0 0,0 0,0 0,0 0,0 0,0 0,0-20,20 20,-20 0,0 0,0 0,0 0,0 0,0 0,0 0,0 0,0 0,0 0,0 0,0 0,0 0,0 0,0 0,0 0,0 0,0 0,0 0,0 0,0 0,0 0,0 0,0 0,0 0,0 0,0 0,0 0,0 0,0 0,0 0,0 0,0 0,0 0,0 0,0 0,0 0,0 0,0 0,0 0,0 0,0 0,0 0,0 0,0 0,0 0,0 0,0 0,0 0,0 0,0 0,0 0,0 0,0 0,0 0,0 0,0-20,0 20,20 0,-20 0,0-20,0 20,0 0,0-20,0 20,0 0,0-20,0 20,0-19,0 19,0-20,0 20,0-20,0 20,20-20,-20 20,0-20,0 20,0-20,0 20,0-19,0 19,0-20,19 20,-19-20,0 20,0 0,0-20,0 20,0-20,0 20,0 0,20-20,-20 20,0-20,0 20,0-19,0 19,0 0,0-20,0 20,0 0,0-20,20 20,-20 0,0-20,0 20,0-20,0 20,0-20,0 20,0-19,20 19,-20-20,0 20,0-20,0 20,0-20,0 0,0 20,0 0,0-20,0 20,0-20,0 1,0-1,0 0,0 0,0 0,0 20,0-20,0 1,0-1,0 0,0 0,0 0,0 0,0 1,0-1,0 0,0 0,0 0,0 0,0 0,0 1,0-1,0 0,0 0,0 0,0-19,-20 19,20 0,0 0,0-20,0 21,0-1,0-20,0 20,0 0,0-19,0 19,-20-20,20 20,0-19,0 19,0-20,0 0,0 20,0-19,0-1,0 0,0 21,0-21,0 0,0 0,0 21,-20-21,20 0,0 1,0-1,0 0,-19 1,19-1,0 0,0 0,-20 1,20-1,0 0,0 1,0-1,-20-19,20 19,0 0,0 0,-20-19,20 19,0 1,0-1,0-20,-20 21,20-21,0 20,0-19,0 19,0-19,0 19,-20-20,20 21,0-21,0 21,0-21,0 20,0-19,0 19,0 0,0-19,0 19,0 1,0-1,-20-20,20 21,0-1,0 0,0 1,0-1,0 0,0 0,0 1,0-1,0 0,0 1,20 19,-20-20,0 0,0 21,0-21,0 0,0 20,20 1,-20-21,0 20,0 0,0 0,0 1,0-1,0 0,0 0,20 0,-20 0,0 0,0 1,0 19,0-20,20 0,-20 0,0 20,0-20,0 20,0-20,0 20,0-19,0 19,20-20,-20 0,0 20,0-20,0 0,0 20,0 0,20-20,-20 20,0 0,0-19,0 19,0 0,0-20,0 0,0 20,0-20,0 0,0 0,0 20,0-20,0 1,0 19,0-20,0 0,0 20,0-20,0 20,0-20,0 20,0-20,0 20,0-19,0 19,0-20,0 20,0-20,0 20,0-20,0 20,0-20,0 20,0 0,0 0,0 0,0-20,0 20,0 0,0 0,0 0,0 0,0 0,0 0,0 0,0 0,0 0,0 0,0 0,0 0,0 0,0 0,0 0,0 0,0 0,0 0</inkml:trace>
  <inkml:trace contextRef="#ctx0" brushRef="#br0" timeOffset="259497">14625 6410,'0'0,"0"0,0 0,0 0,0 0,0 0,0 0,0 0,0 0,0 0,0 0,0 0,0 0,0 0,0 0,0 0,0 0,0 0,0 0,0 0,0 0,0 0,0 0,0 0,0 0,0 0,0 0,0 0,0 0,0 0,0 0,0 0,0 0,0 0,0 0,0 0,0 0,0 0,0 0,0 0,0 0,0 0,0 0,0 0,20 0,-20 0,0 0,0 0,0 0,0 19,0-19,0 0,0 0,0 0,0 0,0 0,0 0,0 0,0 0,0 0,0 0,20 0,-20 20,0-20,0 0,0 0,0 0,0 0,0 0,0 0,0 0,0 0,0 0,0 0,0 0,0 0,19 0,-19 0,0 0,0 20,0-20,0 0,0 0,0 0,0 0,0 0,0 20,20-20,-20 0,0 0,0 0,0 0,0 20,0-20,0 0,0 0,20 0,-20 20,0-20,0 0,0 0,0 19,0-19,0 0,0 0,20 0,-20 0,0 20,0-20,0 0,0 0,0 0,20 0,-20 20,0-20,0 0,0 0,0 20,20-20,-20 0,0 0,0 20,0-20,0 0,0 0,19 20,-19-20,0 0,0 0,0 20,0-20,0 0,0 19,20-19,-20 0,0 0,0 20,0-20,0 0,0 20,20-20,-20 20,0-20,0 0,20 20,-20-20,0 0,0 20,20-20,-20 0,20 19,-20-19,0 0,19 20,-19-20,0 20,0-20,20 20,-20-20,0 0,0 20,20-20,-20 20,0-20,0 19,20-19,-20 20,0-20,0 20,20-20,-20 0,0 20,0-20,20 20,-20 0,0-20,20 20,-20-20,0 19,19-19,-19 20,20-20,-20 20,0-20,20 0,-20 20,0-20,20 20,-20-20,0 0,20 20,-20-20,0 0,0 0,20 19,-20-19,0 0,0 20,19-20,-19 0,0 20,0-20,0 0,20 0,-20 20,0-20,0 0,0 0,0 20,20-20,-20 0,0 20,0-20,0 0,20 0,-20 19,0-19,0 20,0-20,20 0,-20 20,0-20,0 20,20-20,-20 0,0 20,0-20,20 20,-20-20,0 20,0-20,19 0,-19 19,0-19,0 20,20-20,-20 20,0-20,0 20,20-20,-20 0,0 20,20-20,-20 20,0-20,20 0,-20 19,0-19,0 0,0 0,20 20,-20-20,0 20,0-20,19 20,-19-20,0 0,20 20,-20-20,0 0,0 0,0 20,20-20,-20 0,0 20,0-20,20 0,-20 19,0-19,0 0,0 0,20 20,-20-20,0 0,0 20,0-20,20 20,-20-20,0 0,20 20,-20-20,0 20,19-20,-19 19,0-19,20 20,-20-20,0 20,20-20,-20 20,0-20,20 0,-20 20,0-20,20 20,-20-20,0 20,20-1,-20-19,0 20,19-20,-19 20,20-20,-20 20,0 0,20-20,-20 20,20-1,-20-19,20 20,-20-20,20 20,-20 0,19-20,-19 20,20-20,-20 20,20-1,-20-19,20 20,-20 0,20-20,-20 20,20-20,-20 20,20 0,-20-20,0 20,19-1,-19-19,20 20,-20-20,20 20,-20 0,20-20,-20 20,0 0,20-20,-20 19,20 1,-20-20,19 20,-19-20,20 20,-20 0,20-20,-20 20,20-20,-20 19,20 1,-20-20,0 20,20-20,-20 20,0-20,19 20,-19-20,0 20,20-20,-20 20,0-1,20-19,-20 20,0-20,20 20,-20-20,20 20,-20 0,20 0,-20-20,20 19,-20 1,19 0,1-20,-20 20,20 0,-20 0,20 0,-20-20,20 19,0 1,-20 0,19 0,-19 0,20 0,0-1,-20 1,20-20,-20 20,20 0,0 0,-20 0,20 0,-1-1,-19 1,20-20,-20 20,20 0,-20 0,20 0,-20-1,20 1,0 0,-20 0,19 0,1-20,-20 20,20-1,0 1,0 0,-20-20,20 20,0 0,-1 0,-19-20,20 20,0-1,-20 1,20 0,0 0,-20-20,20 20,-1 0,-19-1,20-19,0 20,0 0,-20-20,20 20,0 0,-20 0,19-20,1 19,-20 1,20-20,0 20,-20 0,20-20,-20 20,20 0,0-20,-20 20,19-1,-19-19,20 20,-20-20,20 20,-20 0,20-20,-20 20,20 0,-20-20,0 19,20-19,-20 20,0 0,19-20,-19 20,20-20,-20 20,0-20,20 20,-20-20,0 20,20-20,-20 19,20-19,-20 20,0-20,0 20,20-20,-20 20,0-20,19 20,-19-20,0 20,20-20,-20 19,0-19,0 0,20 20,-20 0,0-20,20 20,-20-20,0 20,0-20,20 20,-20-20,0 20,20-20,-20 19,0-19,20 20,-20-20,0 20,19-20,-19 20,0-20,20 0,-20 20,0-20,0 20,20-20,-20 19,0-19,0 20,0-20,20 20,-20 0,0-20,20 20,-20-20,0 20,20-1,-20-19,19 20,-19 0,20 0,-20 0,20 0,0-20,-20 20,20-1,-20 1,20 0,-20 0,20 0,-1 0,-19-1,20 1,-20 0,20 0,-20 0,20-20,-20 20,0-1,20 1,-20-20,20 20,-20 0,0-20,19 20,-19 0,0 0,20-1,-20-19,20 20,-20 0,0 0,0-20,20 20,-20 0,0-20,0 19,20 1,-20-20,0 20,0-20,0 20,20-20,-20 0,0 20,0-20,0 0,0 20,0-20,0 20,20-20,-20 19,0-19,0 20,0-20,0 20,19-20,-19 0,0 20,0-20,0 0,0 0,20 0,-20 0,0 20,0-20,0 0,0 0,0 0,0 0,0 0</inkml:trace>
  <inkml:trace contextRef="#ctx0" brushRef="#br0" timeOffset="261921">18137 11728,'0'-20,"0"20,0 0,0 0,0 0,0 0,0 0,0 0,0-20,0 20,0 0,0 0,0 0,0 0,0 0,0 0,0 0,0 0,0 0,0 0,0 0,0 0,0 0,0 0,0 0,0 0,0 0,0 0,0 0,0 0,0 0,0 0,0 0,0 0,0 0,0 0,0 0,0-20,0 20,0 0,0 0,0 0,0-20,0 20,20 0,-20 0,0-20,0 20,0 0,0 0,0-19,0 19,0 0,0-20,0 20,0 0,0-20,0 20,0 0,0-20,0 20,0-20,0 20,0-20,0 20,-20 0,20-19,0 19,0-20,0 20,0 0,0-20,0 20,0-20,0 20,0-20,-20 20,20-20,0 0,0 20,0-19,0 19,0-20,0 0,0 20,0-20,0 0,0 0,0 1,0-1,0 0,0 0,0 0,0 0,0 0,0-19,0 19,0 0,0 0,0-19,0 19,-19 0,19-20,0 20,0-19,0-1,0 20,0-20,0 1,0 19,0-20,0 1,0-1,0 0,0 1,0-1,0 0,0-19,0 19,0-20,19 21,-19-21,0 20,0-19,0 19,0-19,0 19,-19-20,19 1,0-1,0 1,0-1,0 1,0-1,0 1,-20-1,20 1,0-1,0 1,0-1,0 1,0-1,-20-19,20 19,0 1,0-1,0-19,0 19,0 1,0-21,0 21,0-21,0 21,0-1,0-19,0 19,0 1,0-1,0 1,-20-1,20 1,0-1,0 21,0-21,0 0,0 1,0-1,0 21,0-21,0 1,0 19,0-20,0 21,0-1,0-19,0 19,0 0,0 0,0 1,0-1,0 0,0 1,0-1,0 20,0-19,0 19,0-20,0 20,0 0,0 0,0 1,-20-1,20 0,0 0,0 0,0 20,0-20,0 20,0-19,0 19,0 0,0-20,0 20,0 0,0-20,0 20,0 0,0 0,0 0,0 0,0 0,0 0,0 0,0-20,0 20,0 0,0 0,0 0,0 0,0-20,0 20,0 0,0 0,0 0,0 0,0 0,0 0,20-20,-20 20,0 0,0 0,0 0,0 0,0 0,0-20,0 20,0 0,0-19,0 19,0 0,0 0,0 0,0 0,0 0,0 0,0 0,0 0,0 0,0 0,0 0,0 0,0 0,0 0,0-20,0 20,0 0,0 0,0 0,0 0,0 0,0 0,0 0,0 0,0 0,0 0,0 0,0 0,0 0,0 0,0 0,0 0,0 0,0 0,0 0,0 0,0 0,0 0,0 0,0 0,0 0,0 0,0 0,0 0,0 0,0 0,0 0,0 0,0 0,0 0,0 0,0 0,0 0,0 0,0 0</inkml:trace>
  <inkml:trace contextRef="#ctx0" brushRef="#br0" timeOffset="266412">17998 6231,'0'-20,"0"20,0 0,0 0,0 0,0 0,0 0,0 0,0 0,0 0,0 0,0 0,0 0,0 0,0 0,0 0,0 0,0 0,0 0,0 0,0 0,0 0,0 0,0 0,0 0,0 0,0 0,0 0,0 0,0 0,0 0,0 0,0 0,0 0,0 0,0 0,0 0,0 0,0 0,0 0,0 0,0 0,0 0,0 0,0 0,0 0,0 0,0 0,0 0,0 0,0 0,0 0,0 0,0 0,0 0,0 0,0 0,0 0,0 0,0 0,0 0,0 0,0 0,0 0,0 0,0 0,0 0,0 0,0 0,0 0,0 20,0-20,0 0,0 0,0 0,0 0,0 0,0 20,0-20,0 0,20 0,-20 0,0 0,0 20,0-20,0 0,0 0,0 0,0 0,0 19,0-19,0 0,20 0,-20 20,0-20,0 0,0 0,0 20,0-20,0 0,0 0,20 0,-20 20,0-20,0 0,0 0,0 0,0 20,20-20,-20 0,0 20,0-20,0 0,0 0,0 20,0-20,0 0,0 19,20-19,-20 0,0 20,0-20,0 0,0 20,19-20,-19 0,0 20,0-20,0 20,20-20,-20 0,0 20,0-20,0 19,20-19,-20 20,0-20,0 20,20 0,-20-20,0 20,20 0,-20-20,0 20,0-1,20-19,-20 20,0 0,0 0,19 0,-19 0,0-1,0 1,20 0,-20-20,0 20,0 0,20-20,-20 20,0-1,0-19,20 20,-20 0,0-20,20 20,-20-20,0 20,0-20,20 20,-20 0,0-20,19 19,-19 1,0-20,20 20,-20 0,20-20,-20 20,0 0,20-20,-20 19,20 1,-20 0,20-20,-20 20,0 0,20 0,-20-20,19 19,-19 1,20 0,-20 0,0-20,20 20,-20 0,20 0,-20-1,20-19,-20 20,20 0,-20 0,19 0,-19 0,0-1,20-19,-20 20,20 0,-20 0,20 0,-20 0,20 0,-20-1,20 1,-20-20,19 20,-19 0,20 0,-20 0,20-1,0-19,-20 20,20 0,-20 0,20 0,-20-20,20 20,-1 0,-19-1,20 1,-20-20,20 20,-20 0,20 0,-20-20,20 20,-20-1,20-19,-20 20,19 0,-19 0,0-20,20 20,-20 0,20-1,-20-19,0 20,20 0,-20 0,20-20,-20 20,20 0,-20 0,0-1,20-19,-20 20,19 0,-19 0,20 0,-20 0,20-20,0 19,-20 1,20 0,-20 0,20-20,-1 20,-19 0,20-1,0 1,0 0,-20 0,20 0,0 0,0 0,-1-1,-19 1,20 0,0 0,0 0,0 19,0-19,-20 0,19 0,1 0,0 0,0 19,-20-19,20 0,0 0,-1 0,-19 0,20-1,0 1,-20 20,20-20,-20 0,20 0,0-1,-20 1,20 0,-1 0,-19 0,20 19,-20-19,20 0,0 0,0 0,-20 0,20 19,-1-19,1 0,0 0,-20 0,20 0,0-1,0 1,-1 0,1 0,-20 0,20 0,0-1,0 1,0 20,-20-20,20 0,-1-1,1 1,-20-20,20 20,0 0,-20 0,20 0,0 0,-20-1,19 1,-19 0,20 0,-20 0,20 0,-20-1,20 1,-20 0,20 20,-20-20,20 0,-20-1,20 1,-20 0,19 0,-19 0,20 0,-20-1,20 1,-20 0,0 0,20 0,-20 0,20 0,0-1,-20 1,19 0,-19 0,20 0,0 0,-20-1,20 1,0 20,-20-20,20 0,0-1,-20 1,19 0,1 0,0 0,-20 0,20 0,0-1,0 1,-1 0,-19 20,20-20,0-1,0 1,-20 0,20 0,0 0,-1 0,-19-20,20 19,0 1,-20 0,20 0,0 0,-20 0,20 0,-20-1,20 1,-1 0,-19 0,20-20,-20 20,20 0,-20-1,20 1,0 0,-20 0,20-20,-20 20,19 0,-19 0,20-1,0-19,-20 20,20 0,-20 0,0-20,20 20,-20 0,20-20,-20 19,0 1,0-20,19 20,-19 0,0-20,0 20,0-20,0 20</inkml:trace>
  <inkml:trace contextRef="#ctx0" brushRef="#br0" timeOffset="273821">13176 9743,'0'-20,"0"20,0 0,0 0,0 0,0 0,0 0,0 0,0 0,0 0,0 0,0 0,0 0,0 0,0 0,0 0,0 0,0 0,0 0,0 0,0 0,0 0,0 0,0 0,0 0,0 0,-20 0,20 0,0 0,0 0,0 0,0 0,0 0,0 0,0 0,0 0,0 0,-19 0,19 0,0 0,0 20,0-20,0 0,0 20,0-20,0 0,0 0,19 20,-19-20,0 0,0 0,20 0,-20 0,0-20,20 20,-20 0,0-20,0 20,0 0,0-20,0 20,0-19,-20 19,20-20,-20 20,20 0,0 0,-19 0,19 0,-20 0,20 20,0-20,-20 19,20-19,0 20,0-20,0 0,20 20,-20-20,0 0,20 0,-20 0,0 0,19 0,-19 0,0 0,0 0,0-20,0 20,0 0,0-20,0 20,0 0,0 0,0 0,-19 0,19 0,0 0,0 0,0 0,-20 0,20 0,0 20,20-20,-20 0,0 20,19-20,-19 0,20 0,-20 0,0 0,20 0,-20 0,0 0,0 0,0 0,-20 0,20-20,-20 20,1 0,19 0,-20 0,0 0,20 0,-20 0,20 0,0 0,0 20,0-20,0 0,20 0,-20 0,20 20,-20-20,20 0,-1 0,1 0,-20-20,20 20,-20 0,0-20,20 20,-20-20,0 20,0-19,-20 19,20 0,-20 0,20 0,-20 0,20 0,-19 0,19 0,-20 19,20-19,0 20,0-20,0 20,0-20,20 20,-20-20,19 0,-19 20,20-20,-20 0,20 0,-20-20,0 20,20 0,-20-20,0 0,0 20,0-20,0 20,0-19,-20 19,20-20,0 20,-20 0,20-20,0 20,0 0,-20 0,20 20,0-20,0 0,0 20,0-1,0-19,0 20,0-20,0 20,20-20,-20 0,20 0,-20 0,20 0,-20 0,20 0,-20-20,0 20,0 0,0-20,0 1,0 19,0-20,0 20,0 0,-20-20,20 20,-20 0,20 0,-20 0,20 0,0 20,-20-20,20 20,0-1,0-19,0 20,0-20,0 20,20-20,0 0,-20 0,20 0,-20 0,20 0,0-20,-20 20,0-20,0 20,0-19,0 19,0-20,0 20,0-20,-20 20,20 0,-20-20,20 20,-20 0,20 0,-20 0,20 20,0-20,0 20,-20-20,20 20,0-1,0-19,20 20,-20-20,20 0,0 20,-20-20,20 0,0-20,-20 20,19-20,-19 20,0-19,0 19,0-20,0 20,-19-20,19 20,0 0,-20-20,20 20,-20 0,0 0,20 0,0 0,-20 0,20 20,0-20,0 20,0 0,0-20,0 19,0 1,0-20,20 0,-20 0,20 20,0-20,-20 0</inkml:trace>
  <inkml:trace contextRef="#ctx0" brushRef="#br0" timeOffset="275338">13216 9704,'0'0,"0"0,0-20,0 20,0 0,0 0,0 0,0 0,0 0,0 0,0 20,0-20,0 0,0 19,0-19,0 20,-20-20,20 0,0 20,0-20,0 20,0-20,0 20,0-20,0 20,0-20,0 19,0-19,0 0,0 20,0-20,0 20,0-20,0 20,0 0,-20-20,20 20,0-20,0 20,0-1,0-19,0 20,0 0,0 0,0-20,-20 20,20 0,0-1,0 1,0 0,0 0,0 0,-19 0,19 0,0-1,0 1,0 0,0 0,0 20,0-21,0 1,0 0,0 0,0 20,0-20,0-1,-20 1,20 20,0-20,0 0,0 19,0-19,0 20,0-20,0 19,0 1,0-20,0 20,0-1,0 1,0 0,0-21,0 21,0 0,0-1,0 1,0 0,0 0,0-1,0 1,-20 0,20-1,0 21,0-20,0-1,0 1,-20 19,20-19,0 0,0 0,0 19,-20-19,20-1,0 21,0-20,0-1,-20 21,20-20,0-1,0 21,-19-21,19 21,0-20,0-1,0 21,0-20,-20-1,20 21,0-21,0 21,0-20,0-1,0 21,-20-20,20 19,0-19,0 0,0 19,0-19,0-1,0 1,0 20,0-21,0 1,0 20,0-21,0 1,0 19,0-19,0 0,0-1,0 1,0 0,0 0,0-1,0-19,0 20,0-20,0-1,0 21,0-20,0 0,0 0,0 0,0-1,0 1,-20 0,20 0,0-20,0 20,0 0,0-20,0 19,0-19,0 20,0-20,0 0,0 0,0 20,0-20,0 0,0 0,0 0,-20 0</inkml:trace>
  <inkml:trace contextRef="#ctx0" brushRef="#br0" timeOffset="278759">14506 11748,'0'0,"0"0,0 0,0 0,0 0,20 0,-20 0,0 0,19 0,-19-20,0 20,0 0,0 0,0 0,0 0,0 0,0-20,0 20,0 0,0-20,0 20,0 0,0 0,0 0,0 0,0 0,0 0,0 0,0 0,0 0,-19 0,19 0,0 20,0-20,0 0,0 20,0-20,0 20,19-20,-19 0,20 0,-20 0,20 0,0 0,-20 0,20-20,-20 20,20 0,-20-20,0 20,0 0,0-20,0 20,0-20,0 20,0 0,-20-20,20 20,0 0,-20 0,20 0,0 0,-20 0,20 20,0-20,0 20,0-20,0 20,0-20,0 20,0-20,20 20,-20-20,20 0,-20 0,20 0,0 0,-20 0,19 0,-19 0,0-20,0 20,0-20,0 20,0 0,0-20,0 20,0-20,0 20,-19-20,19 20,-20 0,20 0,0 0,-20 0,20 0,0 0,-20 20,20-20,0 20,0-20,0 20,0-20,0 20,20-20,-20 20,0-20,20 0,-20 0,20 0,-20 0,0 0,0-20,19 20,-19-20,0 20,0-20,0 20,-19-20,19 20,0 0,-20 0,20 0,-20 0,20 0,0 0,-20 0,20 0,0 0,0 20,0-20,0 20,0-20,0 20,20-20,-20 20,20-20,-20 0,20 0,-20 0,0 0,19 0,-19 0,0-20,0 20,0 0,0-20,0 20,0 0,0 0,-19-20,19 20,-20 0,0 0,20 0,-20 20,20-20,0 0,0 20,0-20,0 0,0 20,0-20,20 19,-20-19,20 0,-20 0,0 0,20 0,-20 0,0 0,0-19,0 19,0 0,0 0,0-20,0 20,0 0,0 0,-20 0,20 0,0 0,0 0,-20 0,20 0,0 0,0 0,20 20,-20-20,0 0,20 0,-20 19,19-19,-19 0,0 0,0 0,0 0,0 0,0 0,0 0,0 0,0 0,0 0,0-19,0 19,0 0,-19 0,19 0,0 0,0 0,-20 0,20 0,0 0,0 0,0 0,0 0,0 0,0 0,0 0,0 0,0 0,0 19,0-19,20 0,-20 0,0 0,0 0,0 0,0 0,0 0,-20 0,20-19,0 19,0 0,0 0,0 0,-20 0,20 0,0 0,0 0,0 0,0 0,0 0,0 0,0 0,0 0,0 0,0 0,0 0,0 0,0 0,0 19,0-19,0 0,0 20,0-20,0 0,0 20,0-20,0 20,0-20,0 20,0-20,0 20,0-20,0 19,0 1,0-20,0 20,0 0,0-20,0 20,20 0,-20-1,0 1,0 0,0 0,0 0,0 0,0 0,0-1,0 1,0 0,0 0,0 20,0-21,0 21,0-20,0 0,0 19,0-19,0 0,0 0,0 0,0 20,0-21,0 1,0 0,0 0,0 0,0 19,0-19,0 0,0 0,0 0,0 0,0 0,0-1,0 1,0-20,0 20,0 0,0 0,0 0,0-1,0-19,0 20,-20 0,20-20,0 20,0 0,0 0,0 0,0-1,0 1,0-20,0 20,0 0,0 0,0 0,0-20,0 19,0 1,0 0,0 0,0 0,0 0,0-1,0 1,0 20,0-20,0 0,0 0,0-1,0 1,0 0,0 0,0 20,0-21,0 1,0 0,0 20,0-20,0-1,0 1,0 0,0 0,0 0,0 0,0 0,0-1,0 1,0 0,0 0,0-20,20 20,-20 0,0-1,0-19,0 20,0-20,0 20,0-20,0 20,0-20,0 20,0-20,0 20,0-20,0 0,0 20,0-20,0 19,0-19,0 20,0-20,0 20,0-20,0 20,0-20,0 0,0 20,0-20,0 0,0 0,0 0,0 0,-20 0,20 0,0-20</inkml:trace>
  <inkml:trace contextRef="#ctx0" brushRef="#br0" timeOffset="279951">12998 14228,'0'0,"0"0,0 0,0 0,0 0,0 0,0 0,20 0,-20 0,0 0,0 0,0 0,0 0,19 0,-19 0,20 0,-20 0,20 20,0-20,-20 0,20 0,0 0,-1 0,21 0,-20 0,0 0,19 0,-19-20,20 20,-20 0,20 0,-1 0,-19 0,20 0,-1 0,1 0,20 0,-21 0,1 0,0 0,19 0,-19 0,0 0,19 0,-19 0,19 0,1 0,-1 0,-19 0,20 0,-21 0,1 0,0 0,-1 0,1 0,-20 0,0 0,0 20,-20-20,19 0,-19 0,20 0,-20 0,0 0,0 0,0 0,0 0,0 0,0 0,0 0,0 0</inkml:trace>
  <inkml:trace contextRef="#ctx0" brushRef="#br0" timeOffset="280702">13355 13613,'0'0,"0"0,0 0,0 0,0 0,20 0,-20 0,0 0,0 0,20 0,-20 0,0 0,19 0,1 0,-20 0,20 0,0 0,20 0,-21 20,1-20,20 0,-20 0,0 0,19 0,-19 0,0 0,0 0,0 0,-20 0,20 0,-20 0,0 0,0 0,0 0,0 0</inkml:trace>
  <inkml:trace contextRef="#ctx0" brushRef="#br0" timeOffset="281116">13553 13633,'0'0,"0"0,0 0,0 19,0-19,0 20,0-20,0 20,0 0,0 0,0 0,20 0,-20 19,0-19,0 20,0-20,0 19,0-19,0 0,0 0,0 0,0 0,0-1,0 1,0 0,0-20,0 0,0 20,0-20,20 0</inkml:trace>
  <inkml:trace contextRef="#ctx0" brushRef="#br0" timeOffset="281759">13851 14149,'0'-20,"20"0,-20 20,0-20,0 0,0 20,20-20,-20 1,0-1,19 0,-19 0,20 0,-20-20,20 21,-20-21,20 20,-20-20,20 21,-20-1,20 0,-20 0,0 0,20 0,-20 20,0-20,0 20,0 0,0 0,0 0,19 0,-19 0,0 20,0-20,20 20,-20 0,20 0,-20 0,0 0,20 19,-20-19,0 20,0-1,20-19,-20 0,20 20,-20-20,0 0,19-1,-19 1,0-20,0 20,0 0,20-20,-20 0,0 20,0-20,0 0,0 0,0 0,0 0,0 0,-20 0</inkml:trace>
  <inkml:trace contextRef="#ctx0" brushRef="#br0" timeOffset="282104">13891 13990,'0'0,"0"0,19 0,-19 0,20 0,20 0,-20 0,0 0,19 0,1 0,-20 0,0 0,0 0,-1 0,1 0,-20 0,0 0,0 0,0 0,0 0</inkml:trace>
  <inkml:trace contextRef="#ctx0" brushRef="#br0" timeOffset="286622">12938 14149,'0'0,"0"0,0-20,0 20,0 0,0 0,0 0,0 0,0 0,0 0,0 0,0-20,0 20,0 0,0 0,0 0,0 0,0-20,0 20,0 0,0 0,0 0,0 0,0 0,0 0,0 0,0 0,0 0,0 0,0 0,0 0,0 0,0 0,0 0,0 0,0 0,0 0,0 0,0 0,0 0,0 0,0 0,0 20,0-20,0 0,0 20,0-20,0 20,20-20,-20 19,0 1,0-20,0 20,0-20,0 20,0 0,0 0,0-20,0 20,0-1,0 1,0 0,0-20,0 20,0 0,0 0,0-1,0-19,0 20,-20 0,20 0,0 0,-20 0,20-1,0 21,0-20,-20 0,20 0,0 0,0 19,0-19,-19 0,19 20,0-21,0 21,0-20,0 20,0-21,0 21,-20-20,20 20,0-20,0 19,0 1,0-20,0 19,0 1,0-20,0 20,0-1,0 1,0-20,0 20,-20-1,20-19,0 20,0 0,0-21,0 21,0-20,0 0,0 19,0-19,0 0,0 20,0-20,0-1,0 1,0 20,0-20,0 0,0 0,0-1,0 1,0 0,0-20,0 20,0-20,0 20,0-20,0 20,0-20</inkml:trace>
  <inkml:trace contextRef="#ctx0" brushRef="#br0" timeOffset="292780">16808 9525,'0'0,"0"0,0 0,0 0,0 0,0 0,0 0,0 0,0 0,0 0,0 0,0 0,0 0,0 0,0 0,0 20,0-20,0 0,0 20,0-20,20 20,-20-20,0 0,19 0,-19 0,20 0,-20 0,20 0,-20 0,0 0,20-20,-20 20,0 0,0-20,0 20,0 0,0-20,0 20,0 0,0 0,0 0,-20-20,20 20,0 0,-20 0,20 0,-20 0,20 0,0 20,-19-20,19 20,0-20,0 0,0 20,0-20,0 20,0-20,0 0,19 0,-19 19,0-19,20 0,-20 0,20 0,-20-19,0 19,20 0,-20-20,0 20,0 0,0-20,0 20,0 0,0-20,-20 20,20 0,0 0,-20 0,20 0,-20 0,20 0,0 0,-19 0,19 0,0 0,0 20,0-20,0 0,0 20,0-20,0 20,0-20,19 0,-19 19,20-19,-20 0,0 0,20 0,-20 0,0 0,20-19,-20 19,0-20,0 20,0-20,0 20,0-20,0 20,-20 0,20-20,-20 20,20 0,-20 0,20 0,-19 0,-1 0,20 20,0-20,-20 0,20 20,0-20,0 20,0-20,0 20,20-20,-20 0,20 0,-20 0,19 0,1 0,-20 0,20 0,0-20,-20 20,0 0,0-20,0 20,0-20,0 20,0 0,0-20,0 20,-20 0,20 0,-20-20,0 20,20 0,-19 0,19 0,-20 0,20 20,0-20,0 20,0-20,0 20,0-20,0 20,0-20,0 20,20-20,-1 19,-19-19,20 0,-20 0,20 0,-20 0,20-19,-20 19,0 0,0-20,0 20,0-20,0 20,0-20,-20 20,20 0,-20-20,20 20,-20 0,1 0,19 0,-20 0,20 0,-20 20,20-20,0 20,0-20,0 20,0-20,0 20,0-20,20 0,-20 19,20-19,-1 0,-19-19,20 19,0-20,-20 20,20-20,-20 20,0-20,0 20,0 0,-20-20,20 20,-20 0,20 0,-20 0,1 0,-1 0,20 0,-20 20,20-20,0 0,0 20,0-20,0 0,0 0,0 20,0-20,20 0</inkml:trace>
  <inkml:trace contextRef="#ctx0" brushRef="#br0" timeOffset="295356">16867 9545,'0'-20,"20"20,-20 0,0 0,0 0,0 0,0 0,0 0,0 0,0 0,0 0,0 0,0 0,0 0,20 0,-20 0,0 0,0 0,0 0,0 0,0 0,0 20,0-20,0 20,0-20,0 20,0-1,0-19,0 20,20 0,-20 0,0 0,0 0,0-1,-20 1,20 0,0 0,0 0,0 19,0-19,-20 0,20 0,0 0,0 0,0 0,0-1,0 21,0-20,0 20,0-21,0 1,0 20,0-20,0 20,0-21,0 21,0 0,0-20,0 19,0 1,0-20,0 20,0-1,0 1,0 0,0-1,0-19,0 20,0-1,0 1,0 0,0 0,-20-1,20 1,0 0,0 19,0-19,0-1,0 1,-20 0,20 0,0 19,0-19,0-1,0 1,0 20,0-21,0 1,0 0,-19-1,19 21,0-20,0-1,0 1,-20 0,20 19,0-19,0 0,0 19,0-19,-20 0,20-1,0 1,0 19,0-19,0 0,0 19,0-19,0 0,0-1,-20 21,20-20,0 19,0-19,0 0,0 19,0-19,0-1,0 21,0-20,0-1,0 21,-20-20,20-1,0 21,0-21,0 1,0 20,0-21,0 21,0-20,0-1,0 21,0-21,-20 21,20-20,0-1,0 21,0-20,0 19,-20-19,20 19,0-19,0 20,0-21,0 21,0-20,0 19,0-19,0 19,0-19,0 0,0 19,0-19,0 0,0-1,0 21,0-21,0 1,0 20,0-21,0 1,0 20,0-21,0 1,-19 19,19-19,0 0,0 19,0-19,0 0,0-1,19 1,-19 0,0 0,0-21,20 21,-20-20,0 0,0-20,0 20,0-1,0-19,0 0,0 0,0 0,0 0,0 0,0 0,0 0,0 0,0 0,0 0,0 0,0 0,-20 0</inkml:trace>
  <inkml:trace contextRef="#ctx0" brushRef="#br0" timeOffset="296623">12918 16054,'0'0,"0"0,0 0,0 0,0 0,20 0,-20 0,0 0,20 0,-20 0,20 0,0 0,-20 0,20 0,-1 0,1 0,0 0,0 0,0 0,0 0,19 0,-19 0,20 0,-1 0,1 0,0 0,0 0,19 0,-19-20,19 20,1 0,-21 0,21 0,0 0,19 0,-20 0,21 0,-21 0,21 0,-21 0,21 0,-1 0,-19 0,19 0,0 0,1 20,-1-20,-19 0,19 0,0 0,1 0,-1 0,0 0,1 0,-21 0,21 0,-1 0,1 0,-1 0,0 0,1 0,-1 0,0 0,-19 0,19 19,1-19,-1 0,0 0,-19 0,19 0,-19 0,19 0,1 0,-21 0,1 0,-1 0,1 0,-21 0,21 0,-20 0,-1 0,-19 0,20 0,-20 20,0-20,-1 0,1 0,-20 0,20 0,-20 0</inkml:trace>
  <inkml:trace contextRef="#ctx0" brushRef="#br0" timeOffset="297388">14208 15379,'0'-40,"0"40,0 0,0 0,0 0,0 0,0 0,0 0,0 0,0 20,0 0,0 0,0 0,0 19,0 1,0 0,0-1,-20 1,20-20,0 20,0-1,0-19,0 0,0 0,0 0,0-1,0-19,0 0,0 20,0-20,0 0,20 20,-20-20,0 0</inkml:trace>
  <inkml:trace contextRef="#ctx0" brushRef="#br0" timeOffset="297822">14585 15319,'0'0,"0"0,20 0,-20 20,0-20,0 20,0 0,0 0,0 19,0-19,0 20,0 0,0-1,0 1,0 0,0-1,0-19,0 20,0-20,-20 0,20-20,0 19,0-19,0 20,0-20,0 0,0-20</inkml:trace>
  <inkml:trace contextRef="#ctx0" brushRef="#br0" timeOffset="298316">14367 15379,'0'-20,"0"0,0 20,0 0,0-20,20 20,0-19,-1-1,1 20,0-20,20 0,-20 0,19 20,1-20,0 20,-1-20,1 20,0 0,-20 20,19-20,-19 20,20 0,-20 0,-1 0,1 0,-20-1,0 1,0 0,0 0,0 0,-20 0,-19-1,19 1,-20 0,1 0,19 0,-20 0,0 0,21-20,-21 19,20-19,0 0,0 0,0 0,1 0</inkml:trace>
</inkml:ink>
</file>

<file path=ppt/ink/ink12.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42:09.529"/>
    </inkml:context>
    <inkml:brush xml:id="br0">
      <inkml:brushProperty name="width" value="0.05292" units="cm"/>
      <inkml:brushProperty name="height" value="0.05292" units="cm"/>
      <inkml:brushProperty name="color" value="#FF0000"/>
    </inkml:brush>
  </inkml:definitions>
  <inkml:trace contextRef="#ctx0" brushRef="#br0">1468 3929,'-19'0,"-1"0,20 0,0 0,0 0,-20 0,20 0,0 0,0 0,0 0,20 0,-20-20,20 20,-1 0,1-20,0 20,20 0,-20 0,0 0,-1 0,1 0,0 20,0-20,0 20,0 0,-1 0,-19 0,0 19,0-19,0 20,0 0,-19-1,-1 1,0 19,0-19,0 0,0 19,1-19,19-20,0 0,0 0,0-1,0 1,19 0,1-20,0 20,0-20,20 0,-1 20,-19-20,20 0,-1 0,1 0,-20 0,0 0,0-20,0 20,-1 0,1 0,-20 0,20 0,-20-20,0 20,0 0</inkml:trace>
  <inkml:trace contextRef="#ctx0" brushRef="#br0" timeOffset="399">1369 4326,'0'0,"0"0,0 0,20 0,-20 0,40-20,-20 20,39-20,-19 0,19 1,1 19,-20-20,-1 20,1 0,0 0,-1-20,1 20,-20 0,0 0</inkml:trace>
  <inkml:trace contextRef="#ctx0" brushRef="#br0" timeOffset="1415">1488 5001,'-20'0,"20"0,0 0,0 0,0 0,0 0,0 0,20 0,0-20,0 20,0 0,0-20,0 20,-1 0,21 0,-20 0,20 0,-21 0,1 20,0-20,0 20,0-1,-20 1,0 0,0 0,-20 20,0-20,0 19,0 1,1 19,-21-19,20 0,0 0,0-1,1-19,19 0,-20 0,20-20,20 20,-20-20,19 19,1-19,0 0,20 0,-1 20,1-20,0 0,-20 0,19-20,-19 20,0 0,0 0,0 0,-20 0,20 0,-20 0,19 0,-19 0,0 0,20-19,-20 19</inkml:trace>
  <inkml:trace contextRef="#ctx0" brushRef="#br0" timeOffset="1788">1409 5298,'0'0,"0"0,40 0,-21 0,21-20,0 20,0-19,-1 19,1-20,19 20,-19 0,0-20,-1 20,1 0,-20 0,0 0,0 0,-20 0,20 0</inkml:trace>
  <inkml:trace contextRef="#ctx0" brushRef="#br0" timeOffset="2689">1389 5993,'0'0,"0"0,0 0,0 0,0 0,0 0,20 0,0 0,0 0,19 0,-19-20,20 20,0 0,-1 0,-19-20,20 20,-20 0,19 20,-19-20,-20 20,20-20,-20 20,0-1,0 1,-20 0,0 20,0 0,-19-1,19 1,-20 0,20-1,-19 1,-1 20,20-41,0 21,0-20,1 20,19-40,0 19,0 1,19-20,1 20,0-20,20 0,-20 20,19-20,1 0,0 0,-20 0,19 0,1-20,-20 20,0 0,-1 0,1 0,0 0,-20 0,20-20,-20 20</inkml:trace>
  <inkml:trace contextRef="#ctx0" brushRef="#br0" timeOffset="3022">1330 6390,'0'0,"0"0,19-20,1 20,20 0,0 0,-1-20,1 20,0 0,19-20,-19 20,0 0,-1 0,1 0,0 0</inkml:trace>
  <inkml:trace contextRef="#ctx0" brushRef="#br0" timeOffset="3332">2163 6390,'0'0,"0"0,0 0,20 0,0 0,-1 0,1 0,20 0,0 0,-20 0,19-20,-19 20,0 0,0 0,0 0,-20 0,0 0</inkml:trace>
  <inkml:trace contextRef="#ctx0" brushRef="#br0" timeOffset="3590">2123 6211,'0'0,"0"0,20 0,0-20,20 20,-21 0,21-20,0 20,-20 0,19 0,-19 0,0-19,0 19,0 0</inkml:trace>
  <inkml:trace contextRef="#ctx0" brushRef="#br0" timeOffset="4131">2044 5159,'0'0,"0"0,20 0,0 0,-1 0,21 0,0 0,-20 0,19 0,-19 0,0 0,0 0,0 0,0 0,-1 0,-19 0,0 0,0 0</inkml:trace>
  <inkml:trace contextRef="#ctx0" brushRef="#br0" timeOffset="4382">2064 5020,'0'0,"0"0,0 0,20 0,-20 0,39 0,-19 0,20 0,-20 0,19 0,-19 0,20 0,-20 0,0 0,-20 0,19 0</inkml:trace>
  <inkml:trace contextRef="#ctx0" brushRef="#br0" timeOffset="4924">2123 4326,'0'0,"20"0,-20-20,20 20,0 0,0 0,-1 0,21 0,-20 0,0 0,0 0,0 0,-1 0,1 0,0 0,0 0,-20 0,20 0</inkml:trace>
  <inkml:trace contextRef="#ctx0" brushRef="#br0" timeOffset="5168">2064 4167,'0'0,"20"0,-1 0,1 0,20 0,-20-20,19 20,1 0,0 0,-20 0,19 0,-19 0,20 0</inkml:trace>
  <inkml:trace contextRef="#ctx0" brushRef="#br0" timeOffset="7338">3195 3889,'0'0,"0"0,0 0,-20-19,20 19,0-20,0 0,0 0,0 0,-20 0,0 0,20 1,-20-1,1 20,-21-20,20 20,-20 0,21 0,-21 0,0 0,20 20,1 0,-21 19,20-19,0 20,0-20,20 19,0-19,0 0,0 0,20 0,0 0,0-1,20-19,-21 0,21 0,-20 0,20 0,-21 0,21 0,-20-19,0-1,0 0,-1 0,1 0,0 0,0 1,-20-1,20 0,-20 0,0 20,0 0,0 0,0 0,0 0,0 20,0-20,0 20,0 19,20-19,-20 20,0-20,0 19,0 1,20 0,-20-20,0 19,0 1,0-20,0 20,0-21,0 1,0-20,0 20,0-20,0 0</inkml:trace>
  <inkml:trace contextRef="#ctx0" brushRef="#br0" timeOffset="7995">3492 3850,'-39'20,"39"-1,-20 1,20 0,0 20,0-20,0 19,20-19,-20 20,39-20,-19 0,0-1,20 1,0 0,-1 0,1-20,-20 0,19 0,1-20,0 0,-20 0,0 1,-1-21,-19 0,20 0,-20 1,0-21,-20 21,1-1,-1 0,-20 0,0 1,1 19,-1 20,0 0,1 0,-1 20,0 0,20-1,-19 21,19 0,0 0,0 19,20-19,0-1,20 21,-20-20,20-1</inkml:trace>
  <inkml:trace contextRef="#ctx0" brushRef="#br0" timeOffset="8436">4505 3532,'0'0,"0"0,0 0,-20 0,20 20,-20 0,0 20,20-1,-20 21,0-1,0-19,1 20,19-1,-20-19,20-1,-20 1,20-20,0 20,0-20,0-20,20 19,-20-19,0 0,0-19</inkml:trace>
  <inkml:trace contextRef="#ctx0" brushRef="#br0" timeOffset="8896">4128 3651,'-20'0,"20"0,0 20,0-20,0 20,0-20,20 20,-1-20,1 0,0 0,0 0,0 0,0 0,-20-20,19 0,-19 20,0-20,0 0,0 20,0-19,-19-1,-1 20,0 0,0 0,0 0,0 0,-19 20,39-1,-20 1,20 0,-20 20,20-20,20 19</inkml:trace>
  <inkml:trace contextRef="#ctx0" brushRef="#br0" timeOffset="9370">4604 4108,'39'20,"-39"-20,20 0,0 19,0-19,0 0,0-19,-1 19,1 0,0-20,-20 0,20 20,-20-20,0 0,0 0,-20 0,0 1,0-1,1 20,-21-20,20 20,-20 0,21 20,-1-20,0 20,20-20,-20 19,20-19,0 20,0 0,0-20</inkml:trace>
  <inkml:trace contextRef="#ctx0" brushRef="#br0" timeOffset="12432">3254 4901,'0'0,"0"-19,0 19,0 0,0-20,-19 20,-1-20,20 20,-20 0,0-20,-20 20,20-20,1 20,-21 0,20 0,-20 0,21 0,-1 0,-20 20,20-20,20 20,-20 20,1-21,19 1,0 20,0-20,0 0,19-1,1 1,0 0,0 0,20-20,-21 0,21 0,-20 0,0 0,19-20,-19 0,0 0,0 1,0-1,0-20,-20 20,20 0,-20 1,0-1,19 20,-19 0,0 0,0 0,0 0,0 20,0-1,0 21,20 0,-20-20,0 19,0 1,0 0,0-1,0-19,0 20,0-20,0 0,0-1,0 1,0 0,0 0,0-20,0 0,0 20</inkml:trace>
  <inkml:trace contextRef="#ctx0" brushRef="#br0" timeOffset="13157">3592 4862,'20'-20,"-1"20,21 0,-20-20,20 20,-1 0,-19-20,20 20,-20 0,0 0,-1 0,-19 0,0 0,0 0,0 0,0 0,-19 0,-1 0,0 0,0 0,-20 0,1 0,19 0,-20 20,0 0,21 0,-21 0,20-1,0 1,0 0,0 0,20-20,0 20,0 0,0-20,0 19,20-19,0 20,-20-20,40 0,-20 20,0-20,19 0,1 0,-20 0,19-20,1 20,0 0,0 0,-1 0,-19 0,0 0,0 20,19-20,-39 20,20 0,0 0,-20 0,0-1,0 1,-20 0,0 0,1 0,-21 0,0-1,1-19,-1 20,0 0,0-20,1 0,19 0,0 0,0 0,0 0,1 0,-1-20,20 20</inkml:trace>
  <inkml:trace contextRef="#ctx0" brushRef="#br0" timeOffset="13631">4405 4624,'0'0,"-20"19,20 1,-19 20,-1 0,20-1,-20 21,0-20,20 19,-20 1,20-21,0 1,-20 0,20-1,0-19,0 0,0 0,0 0,0-20,0 0,0 0,0 0</inkml:trace>
  <inkml:trace contextRef="#ctx0" brushRef="#br0" timeOffset="13991">4068 4862,'0'0,"0"20,0-20,20 0,0 19,19-19,-19 0,0 0,20-19,-20 19,-1-20,1 0,-20 20,20-20,-20 0,0 20,-20-20,0 0,1 20,-1 0,0 0,0 0,0 20,0-20,1 20,19 0,-20 0,20 0,0 0,0-1</inkml:trace>
  <inkml:trace contextRef="#ctx0" brushRef="#br0" timeOffset="14349">4465 5239,'20'0,"0"0,-1 0,1 0,0 0,0 0,0-20,-20 20,20-20,-20 0,19 0,-19 1,0 19,-19-20,-1 0,0 20,0-20,-20 20,21 0,-21 20,20-20,0 20,0 0,20-1,-20 21,20-20,0 0,0-20</inkml:trace>
  <inkml:trace contextRef="#ctx0" brushRef="#br0" timeOffset="16266">3334 6092,'-20'-20,"0"0,0 20,0-20,1 20,-1-19,-20 19,20-20,-20 20,1 0,19 0,-20 20,1-20,19 19,0 1,0 0,0 20,0-20,20 0,-19 19,19-19,0 0,19 0,1 0,0-1,0-19,20 0,-21 0,21 0,0 0,-20-19,19-1,-19 0,0-20,0 20,0 1,0-1,-20-20,19 20,-19 20,0 0,0-20,0 20,0 0,0 0,0 20,0-20,0 20,20 20,-20-20,0 19,0 1,0 0,0-1,0 1,0 0,0-20,0 19,0-19,0 0,20 0,-20-20</inkml:trace>
  <inkml:trace contextRef="#ctx0" brushRef="#br0" timeOffset="16950">3810 6052,'0'-20,"0"1,0-1,-20 0,20 20,-20-20,20 0,-20 0,1 1,-1-1,0 20,0 0,-20 0,1 0,19 20,-20-20,20 39,-19-19,19 0,0 20,0-21,20 21,-20-20,20 0,20 0,-20 0,20-1,0-19,19 0,-19 0,20 0,-20 0,20-19,-1-1,-19 0,0 0,0 0,0 0,-1 0,-19 1,20-1,-20 20,0-20,0 20,0 0,20 20,-20-20,0 20,0 19,0 1,0-20,-20 20,20 19,0-19,0-1,-20 1,20 0,0-20,0 19,0-19,0 0,0 0,0-20,0 20,20-20</inkml:trace>
  <inkml:trace contextRef="#ctx0" brushRef="#br0" timeOffset="17383">4485 5854,'-20'20,"0"-20,20 39,-40-19,20 20,1 0,-1-1,0 21,0-20,20-1,-20 1,20 0,0-1,0-19,0 0,0 0,0 0,0-20,0 0</inkml:trace>
  <inkml:trace contextRef="#ctx0" brushRef="#br0" timeOffset="17762">3969 5874,'0'20,"0"-1,0-19,0 0,20 0,-1 0,21 0,-20 0,0-19,20-1,-21 0,-19 0,0 0,0 20,0-20,0 20,-19-19,19 19,-20 0,0 0,0 0,0 0,0 19,0 1,20-20,-19 20,19 0,0 0,0 0</inkml:trace>
  <inkml:trace contextRef="#ctx0" brushRef="#br0" timeOffset="18142">4564 6390,'20'0,"-20"0,20 0,0-20,-20 0,19 20,-19-20,20 0,-20 0,0 1,0 19,0-20,-20 0,1 20,-1-20,0 20,-20 0,1 20,19 0,0 0,0-1,0 1,0 0,20 0,0-20,20 20,-20-20</inkml:trace>
  <inkml:trace contextRef="#ctx0" brushRef="#br0" timeOffset="18836">5100 4068,'0'0,"20"0,0 0,-1 0,1-20,20 20,0 0,-21 0,21 0,-20 0,20 0,-20 0,-20 0,19 0,1 0,-20-20</inkml:trace>
  <inkml:trace contextRef="#ctx0" brushRef="#br0" timeOffset="19073">5020 3889,'0'0,"20"0,0 0,0-19,20 19,19 0,-19-20,0 20,-1 0,1 0,-20 0,20 0,-21 0,-19 0</inkml:trace>
  <inkml:trace contextRef="#ctx0" brushRef="#br0" timeOffset="19486">5100 5040,'0'0,"20"0,0 0,-1 0,1 0,20 0,-20 0,19 0,-19 0,20 0,-20-20,0 20,0 0,-20 0,0 0,19-19</inkml:trace>
  <inkml:trace contextRef="#ctx0" brushRef="#br0" timeOffset="19703">5020 4882,'40'0,"-20"0,0 0,20 0,-1 0,1 0,0 0,-1 0,1-20,0 20,-20 0</inkml:trace>
  <inkml:trace contextRef="#ctx0" brushRef="#br0" timeOffset="20177">5120 6152,'39'0,"-19"0,0 0,20 0,-20 0,19 0,-19-20,0 20,0 0,0 0,0 0,-20 0,0 0</inkml:trace>
  <inkml:trace contextRef="#ctx0" brushRef="#br0" timeOffset="20407">5060 5973,'0'0,"0"0,20 20,0-20,20 0,-21 0,21 0,0 0,-20 0,19 0,-19-20,20 20,-20 0,-20 0</inkml:trace>
  <inkml:trace contextRef="#ctx0" brushRef="#br0" timeOffset="22642">5933 3850,'0'0,"0"0,0 0,0 0,0 0,0 0,0 0,0 0,0 0,0 0,0 0,0 0,0 0,0 0,0 0,0 0,0 0,0 0,0 0,0-20,0 20,0-20,20 0,-20 0,0 0,20 1,-20-1,0 0,0 0,0 0,20 0,-20 1,0-1,0 0,0 20,0 0,0-20,0 20,0 0,0 0,0 0,0 20,0-20,20 20,-20 0,0 19,0 1,0 0,0-1,19 21,-19-20,0-1,20 1,-20 0,20-21,-20 1,0 0,0 0,0 0,0-20,0 20,0-20,0 0,-20 20,0-20,1 0,-1 0,0 0,0 0,0 0,0 0,1 0,-1 0,0 0,0 0,20 0,0 0,0 0,0 0,0 0,0 0,0 0,20 0,0 0,0 0,-1 0,21 0,0 0,-20 0,19-20,1 20,-20 0,0 0,0 0,-20 0,0 0,0 0,0 0,0 0,0 0,0 0,0 0</inkml:trace>
  <inkml:trace contextRef="#ctx0" brushRef="#br0" timeOffset="22859">6251 4028,'0'20,"0"-20,0 20,0 0,20 0,-20 19,0-19,0 0,19 0,-19 0,0 0,0-1,20 1,-20-20,0 0</inkml:trace>
  <inkml:trace contextRef="#ctx0" brushRef="#br0" timeOffset="23374">6489 3631,'0'0,"0"0,-20 0,20 0,0 0,-20 20,20 0,-20 20,20-20,-19 19,19 1,0 0,0-1,0 1,19 0,1-1,0-19,0 0,0 0,19 0,-19 0,20-20,-20 20,20-20,-1 0,-19 0,0-20,0 20,0-20,-1 0,1 0,-20 0,0 0,0-19,-20 19,1 0,-21 20,20-20,-20 20,1 0,-1 20,20 0,0 0,-19 0,39 19,-20-19,0 0,20 0,0-20</inkml:trace>
  <inkml:trace contextRef="#ctx0" brushRef="#br0" timeOffset="24187">6925 3532,'0'0,"0"0,0 0,0 0,0 0,0 0,0 20,0 0,-19 0,-1 0,20-1,-20 1,20 0,-20 0,20 0,0 0,0-20,0 19,0 1,20 0,-20 0,20-20,0 20,-1-20,-19 20,20-20,0 0,0 20,0-20,0 0,0 0,-1 0,1 0,-20 19,20-19,-20 0,0 0,0 0,0 0,20 0,-20 0,0 0,0-19,0 19,0 0,0-20,0 0,0 0,0 0,0 0,0-19,0 19,0 0,0 0,0 20,0 0,0 0,0 0,0 0,0 0,0 0,0 0,0 0,0 20,0-20,0 20,0 0,-20-1,20 21,0-20,0 0,0 20,0-21,0 21,20 0,-20-20,0-1,0 1,20 0,-20 0,0 0,0 0,0-20,0 20,0-20,0 0,0 0,0 0</inkml:trace>
  <inkml:trace contextRef="#ctx0" brushRef="#br0" timeOffset="27350">6112 4842,'0'-20,"0"20,0-20,20 20,-20-20,0 20,0-20,20 1,-20 19,19-20,-19 0,0 20,0-20,20 0,-20 0,0 20,0-19,0 19,0-20,-20 20,20 0,0 0,0 0,0 0,0 0,0 0,0 20,0-1,20 1,-20 20,0 0,0-1,0 1,0-20,0 20,0-1,20-19,-20 20,0-20,0-1,0 1,0-20,0 0,0 20,-20-20,20 0,0 0,-20 20,1-20,19 0,-20 0,0 20,0-20,0 0,0 0,0 0,20 0,-19 0,19 0,0 0,0 0,0-20,0 20,0 0,19 0,1 0,-20 0,20 0,0-20,0 20,20 0,-21 0,1 0,0 0,0 0,0 0,-20 0,20 0,-20 0,0 0,0 0</inkml:trace>
  <inkml:trace contextRef="#ctx0" brushRef="#br0" timeOffset="27546">6390 5060,'0'40,"0"-20,0-20,0 20,0-1,0 1,0 0,20 0,-20 0,19 0,-19-20</inkml:trace>
  <inkml:trace contextRef="#ctx0" brushRef="#br0" timeOffset="28196">6806 4743,'-19'-20,"19"0,-20 0,20 0,-20 0,-20 1,20 19,1 0,-21 0,20 0,0 0,0 19,0 1,1 0,-1 20,20-20,-20 19,20-19,0 20,20-20,-20 0,20-1,19-19,-19 0,0 0,0 0,0 0,19-19,-19-1,-20 20,20-20,0 0,-20 0,20 0,-20 0,20 1,-20-1,0 20,0-20,0 20,0 0,0 0,0 0,0 20,0 0,0 19,0-19,0 20,0 0,0-1,0-19,0 20,19-20,-19-1,0 1,0 0,0 0,0-20,0 0</inkml:trace>
  <inkml:trace contextRef="#ctx0" brushRef="#br0" timeOffset="28671">7064 4604,'-19'20,"-1"-1,20 1,-20 20,20-20,0 19,0-19,0 20,20 0,-20-1,20-19,-1 0,1 0,0 0,0 0,20-20,-21 19,1-19,0 0,0 0,0-19,0 19,-1-20,1 0,0-20,-20 20,0 1,0-1,0 0,-20 20,20 0,-20 0,-19 0,19 0,-20 20,20 0,1-1,-1 1,-20 0,20 0,20 0,-20 0</inkml:trace>
  <inkml:trace contextRef="#ctx0" brushRef="#br0" timeOffset="30348">5933 5735,'20'-20,"-20"0,20 20,0-20,-20 0,20 20,-1-19,1-1,0 20,0 0,0 0,0 0,0 20,-1-1,-19 21,20 0,-20 0,0-1,0 1,0 0,-20-1,1 1,-1-20,-20 19,20 1,-20-20,1 20,19-20,-20-20,20 19,1-19,-1 0,0 0,0-19,20-1,-20 0,20 0,0 0,20 0,-20 0,20 20,0 0,0 0,19 20,-19-20,0 20,20 0,-21 0,1-20,20 20,-20 0,0-20,0 0,-1 19,1-19,-20 0</inkml:trace>
  <inkml:trace contextRef="#ctx0" brushRef="#br0" timeOffset="30545">6370 6112,'0'20,"0"0,0-1,0 1,20 20,-20-20,0-20,0 20,20-1,-20 1,0-20</inkml:trace>
  <inkml:trace contextRef="#ctx0" brushRef="#br0" timeOffset="31175">6568 5616,'20'-20,"-20"20,20-20,0 20,0 0,19 0,-19 0,0 20,0 0,0 0,-20-1,0 1,0 0,0 20,0-20,-20 19,0-19,0 0,0 0,1 0,-1-20,20 0,-20 0,20 0,0 0,-20 0,20 0,0-20,20 20,-20-20,20 20,0 0,-1-20,1 20,20 20,-20-20,19 20,-19 0,0 0,20-1,-40 1,20 0,-20 0,0 0,-20 0,0-1,0 1,0 0,-19 0,-1 0,20-20,-20 20,21-20,-1 20,-20-20,20 0,20-20,-20 20,0-20</inkml:trace>
  <inkml:trace contextRef="#ctx0" brushRef="#br0" timeOffset="31852">7005 5616,'0'-20,"20"20,0 0,-20-20,39 20,-19 0,0 0,20 0,-1 0,-19 20,20-20,-20 20,-1 0,1-1,-20 1,0 0,0 20,-20-20,1 0,-1-1,-20 1,20 0,-19 0,19-20,0 0,0 0,20 0,0 0,-20 0,20 0,20-20,-20 20,20-20,0 20,0 0,19 0,-19 0,20 20,-20-20,19 20,-19 0,0 0,0-1,-20 21,0-20,0 0,-20 0,0-1,0 1,0 0,-19 0,19-20,-20 20,20-20,-19 20,19-20,-20 0,20-20,-19 20</inkml:trace>
  <inkml:trace contextRef="#ctx0" brushRef="#br0" timeOffset="41069">7461 4068,'0'0,"-20"0,20 0,0 0,0 0,0-20,20 20,-20 0,20 0,-20-20,20 20,0-20,0 1,-1 19,1-20,20 0,-20 0,20-20,-1 21,-19-1,0 0,0 20,-20-20,20 20,-20-20,0 20,0 0,0 0,0 0,0 0</inkml:trace>
  <inkml:trace contextRef="#ctx0" brushRef="#br0" timeOffset="41591">7660 4941,'0'0,"0"0,0-20,20 20,-20-20,19 1,1 19,20-20,-20 0,0 20,19-20,-19 0,20 0,-20 20,0-20,-1 1,1 19,0 0,-20 0,0 0,0 0</inkml:trace>
  <inkml:trace contextRef="#ctx0" brushRef="#br0" timeOffset="42058">7739 5874,'0'0,"0"0,0 0,20-20,-20 20,20 0,0-20,-1 20,1-20,0 20,20-20,-20 20,0 0,-20-19,19 19</inkml:trace>
  <inkml:trace contextRef="#ctx0" brushRef="#br0" timeOffset="46927">1052 10597,'0'19,"0"-19,0 0,0 0,0 0,0 0,0 0,0 0,0 20,20-20,-20 0,0 0,0 0,19 20,-19-20,20 0,0 0,-20 20,20-20,0 0,-20 0,20 20,-1-20,-19 0,20 0,0 0,0 0,0 0,-20 0,20 0,0 0,-1 0,1 0,0-20,0 20,0-20,19 20,-19 0,0-20,0 0,0 20,0-19,19-1,-19 0,0 0,0 0,0 0,0 1,19-1,-19 0,0 0,0 0,0 0,19 0,-19 1,0-21,0 20,0 0,0-19,-1 19,1 0,0-20,0 20,0-19,0 19,-20-20,19 20,1-19,0 19,-20-20,20 20,0-20,-20 21,20-21,-1 0,-19 20,20-19,0-1,-20 0,20 1,0-1,0 0,-20 1,20-1,-1 0,1 1,0-1,0 0,0 1,0-21,19 20,-19 1,0-1,0 0,0 1,19-1,-19 0,0-19,0 19,0 0,19 1,-19-1,0 0,20 0,-20 1,0-1,-1 0,21 1,-20-1,0 0,0 1,-1-1,21 20,-20-20,0 21,0-21,-1 20,1-20,0 21,0-1,0 0,0 0,0 0,-1 0,1 1,0-1,0 0,0 0,0 0,-1 0,1 0,0 20,20-19,-40 19,20-20,-1 20,1-20,0 20,0 0,0-20,0 20,0 0,-1-20,1 20,0 0,0 0,0-20,0 20,19 0,-19 0,0 0,0 0,0 0,19 0,-19 0,0 0,0 20,0-20,0 0,-1 0,21 20,-20-20,0 20,0-20,0 20,-1-20,1 20,0-20,0 19,0 1,0-20,-20 20,19 0,1-20,0 20,0 0,0 0,0-1,-20 1,19 0,1 0,0 0,-20 0,20-1,0 1,-20 0,20 0,-20 0,20 0,-20-1,0 21,19-20,-19 0,0 20,20-21,-20 1,0 20,20-20,-20 0,0-1,20 1,-20 20,20-20,-20 0,0-1,20 21,-20-20,19 0,-19 20,20-21,-20 1,0 20,20-20,-20 19,20-19,-20 0,20 20,-20-20,20 0,-20-1,0 21,19-20,-19 0,20 0,-20 19,20-19,-20 0,20 0,-20 0,0 19,20-19,-20 0,20 0,-20 0,20 0,-20-1,19 21,-19-20,20 0,-20 0,20-1,-20 21,20-20,-20 0,20 0,0 19,-20-19,19 0,-19 0,20 0,0 0,0 19,-20-19,20 0,0 0,0 0,-1-1,-19 1,20 0,0 0,0-20,0 20,0 0,19 0,-19-1,0-19,20 20,-20 0,19-20,-19 20,20-20,-20 20,19-20,1 20,0-20,-1 0,1 0,0 19,-1-19,1 0,20 0,-21 0,1 0,19 0,-19-19,20 19,-21 0,1-20,20 20,-21 0,1 0,0-20,-1 20,-19 0,20 0</inkml:trace>
  <inkml:trace contextRef="#ctx0" brushRef="#br0" timeOffset="48209">1588 7124,'0'0,"0"0,0 0,0 0,-20 20,20-20,0 39,0-19,0 20,0 0,-20-1,20 21,0 19,-20 1,20 19,-20 20,20 0,-20 20,20 0,-20 39,20-19,-19 20,19-1,-20-19,20 0,-20-20,0 0,20 0,-20-20,20-20,-20 20,1-40,-1 1,20-21,-20 1,20-21,-20 1</inkml:trace>
  <inkml:trace contextRef="#ctx0" brushRef="#br0" timeOffset="49015">1349 7243,'0'0,"0"0,0-20,0 20,0-20,0 0,0 1,0-1,20 0,-20-20,0 20,20-19,-20-1,0 20,20-20,-20 21,0-1,0 0,20 20,-20 0,0 0,0 0,0 20,20 19,-1-19,-19 20,20 0,0-1,0 1,0 0,0-1,0-19,-1 20,1-20,0 0,-20-20,20 19,-20-19,0 20,0-20,0 0,-20 20,20-20,-20 20,-19-20,19 20,-20-20,20 0,-20 0,1 0,19 20,-20-20,20 0,1 0,-1 0,0 0</inkml:trace>
  <inkml:trace contextRef="#ctx0" brushRef="#br0" timeOffset="49957">536 10180,'0'0,"0"0,0 20,20-20,-1 0,1 0,0 0,20 0,0 0,-1 0,1 0,19 0,1 0,-1 0,21 0,-1 0,1 0,-1 0,20 0,-19 0,19 0,0 0,0 0,20-20,0 20,20 0,-20-20,0 20,20-20,-20 20,20 0,0-20,0 20,0-20,20 20,-20-19,19 19,1-20,0 0,0 0,-1 20,1-20,0 0,0 20,-1-19,1 19,0-20,-20 20,0-20,0 20,0-20,-1 20,1-20,-39 20,19 0,-20 0,-20-20,1 20,-21 0,1 0,-1 0,-19 0,0 0,-1 0,1 0,-20 0,0 0,-1 0</inkml:trace>
  <inkml:trace contextRef="#ctx0" brushRef="#br0" timeOffset="50702">6390 9664,'39'0,"-19"20,0-20,0 0,0 0,19 0,-19 0,20 0,0 0,-1 0,-19 0,20 0,0 0,-21 0,21 0,-20 20,0-1,0 1,-20 0,0 0,0 0,0 0,-20-1,0 1,0 20,0-20,0 20,-19-21,19 1,-20 0,20 0,1-20,-1 0,20 0,0 0,0 0,0-20,0-20,0 21,0-1,20-20,-20 20,19-20,-19 21,20-21,-20 20,0 0,0 0,0 20,0-19,-20 19</inkml:trace>
  <inkml:trace contextRef="#ctx0" brushRef="#br0" timeOffset="56006">3691 7699,'20'0,"-20"0,0 0,0 20,0-20,0 20,0-20,0 0,0 20,0-20,0 20,0-20,0 20,0-20,0 19,0-19,0 20,0-20,0 20,20 0,-20-20,0 20,0 0,0-20,0 20,0-1,0-19,0 20,0 0,0-20,0 20,0 0,0 0,0-1,0 1,0 0,0 0,0 0,0 0,0-1,0 1,0 0,0 0,-20 0,20 0,0 0,0 19,0-19,0 0,0 0,0 19,0-19,0 0,0 20,0-20,-20 19,20-19,0 0,0 20,0-20,0 19,0-19,0 20,0-20,0 19,0-19,0 0,0 20,0-20,0 19,0-19,-20 20,20-20,0 19,0-19,0 20,0-20,0 0,0-1,0 21,0-20,0 0,0 19,20-19,-20 0,0 0,0 0,0 19,0-19,0 0,0 20,0-20,0 19,-20-19,20 20,0-20,0 19,0 1,0 0,0-20,0 19,0-19,0 20,0-20,0 19,0-19,0 20,0-20,0 0,20-1,-20 1,0-20</inkml:trace>
  <inkml:trace contextRef="#ctx0" brushRef="#br0" timeOffset="56432">3294 8672,'0'0,"0"0</inkml:trace>
  <inkml:trace contextRef="#ctx0" brushRef="#br0" timeOffset="56683">3989 8771,'0'0</inkml:trace>
  <inkml:trace contextRef="#ctx0" brushRef="#br0" timeOffset="57035">4068 8096,'0'0,"0"0,0 0,0 0,0 20</inkml:trace>
  <inkml:trace contextRef="#ctx0" brushRef="#br0" timeOffset="57380">3433 8176,'-20'0,"20"0,0 0,0 0,0 0</inkml:trace>
  <inkml:trace contextRef="#ctx0" brushRef="#br0" timeOffset="57760">3274 9128,'0'0,"0"0,0 0,0 0,0 0,0 20,0-20</inkml:trace>
  <inkml:trace contextRef="#ctx0" brushRef="#br0" timeOffset="58044">2778 9565,'-20'20,"20"-20,0 0,0 0</inkml:trace>
  <inkml:trace contextRef="#ctx0" brushRef="#br0" timeOffset="58281">3235 9604,'0'0</inkml:trace>
  <inkml:trace contextRef="#ctx0" brushRef="#br0" timeOffset="58505">3830 9585,'0'0,"0"0</inkml:trace>
  <inkml:trace contextRef="#ctx0" brushRef="#br0" timeOffset="58728">4167 9604,'0'0,"0"0</inkml:trace>
  <inkml:trace contextRef="#ctx0" brushRef="#br0" timeOffset="60286">3274 8116,'-20'99,"20"-59,0 20,0-21,0 21,0-21,0 21,0-20,0 19,0-19,20 0,-20 19,0 1,0-21,0 21,0-20,20 19,-20-19,0 19,20-19,-20 0,20-1,-20 1,20 20,-20-21,19 1,1 0,-20-1,20 1,0 0,0-20,-20 19,39-19,-19 20,0-20,0-1,0-19,20 20,-21-20,21 0,-20 0,20 0,-1 0,-19-20,20 1,0-1,-21 0,21-20,-20 20,20-19,-21 19,1-20,0 0,0 1,0-1,0 0,0-19,-1 19,1-19,0-1,0 20,-20-19,20-1,-20 21,20-21,-20 1,19-1,-19 1,0 19,0-20,20 1,-20-1,0 1,0-1,0 1,0-1,0 1,0-1,0 1,-20 19,20-20,0 1,-19 19,-1-19,0 19,20-20,-20 21,0-1,0 0,1 1,-1-1,-20 20,20-20,0 1,0 19,-19 0,19 0,-20 0,1 0,19 20,-20-19,0 19,1-20,-1 20,0 0,1 0,-1 0,20 20,-20-20,1 19,-1 1,0 0,20 0,-19 0,19 20,-20-21,20 21,1 0,-21-1,20 1,0 0,20 19,-20 1,0-1,20 1,0 0,-19-1,19 20,0-19,0 19</inkml:trace>
  <inkml:trace contextRef="#ctx0" brushRef="#br0" timeOffset="62880">4663 8830,'20'20,"-20"0,20 0,-20-20,20 20,-20 0,0 0,20-1,-20 1,19 0,1-20,-20 20,20 0,-20 0,20-1,-20 1,0 0,20 0,-20 0,20-20,-20 20,20 0,-20-1,19 1,-19 0,20 0,-20 0,20 0</inkml:trace>
  <inkml:trace contextRef="#ctx0" brushRef="#br0" timeOffset="63199">5239 9783,'39'40,"-19"-21,0 1,0-20,20 20,-20 0,19 0,-19 0,20-20,-20 20,19-1,1-19,0 20,-1 0,1-20,0 20,-1-20,1 0,0 0,19 0,-19 0,19 0,-19 0,20 0,-21 0,1 0</inkml:trace>
  <inkml:trace contextRef="#ctx0" brushRef="#br0" timeOffset="67054">1012 11232,'0'0,"0"0,0 0,0 0,0 0,0 0,20-20,0 20,0 0,-1 0,21-20,-20 20,20 0,-1-20,1 20,0 0,-20 0,19 0,-19 0,0 0,-20 0,20 0,-20 0,0 0</inkml:trace>
  <inkml:trace contextRef="#ctx0" brushRef="#br0" timeOffset="67602">972 11311,'0'20,"-20"0,20-1,0 21,-19-20,19 0,0 20,0-21,-20 1,20 20,0-20,0 0,0-1,0 1,20 0,-20 0,19-20,-19 20,20 0,0 0,20-20,-20 19,19-19,1 0,-20 20,20-20,-1 0,1 0,0 0,-20 0,19 0,-19-20,0 20,0 0,-20 0,20 0,-20-19,0 19,0 0</inkml:trace>
  <inkml:trace contextRef="#ctx0" brushRef="#br0" timeOffset="67941">972 11529,'0'0,"0"0,0 0,20-20,20 20,-20-19,19 19,1 0,20 0,-21 0,1 0,0 0,-1 0,1 0,-20 0,20 0,-21 0,21 19,-20-19</inkml:trace>
  <inkml:trace contextRef="#ctx0" brushRef="#br0" timeOffset="68307">1508 11410,'20'0,"-20"0,20 0,0 20,0 0,-1-20,21 20,-20 0,20-1,-21-19,21 20,-20 0,20 0,-21-20,1 20,0 0,0-20,-20 0,20 19,-20-19</inkml:trace>
  <inkml:trace contextRef="#ctx0" brushRef="#br0" timeOffset="68564">1826 11311,'-40'40,"20"-21,0 21,0-20,1 20,-21-1,20 1,0 0,0-1,20 1,-19 0,-1 0,20-21</inkml:trace>
  <inkml:trace contextRef="#ctx0" brushRef="#br0" timeOffset="69154">2222 11569,'-19'0,"19"0,0 0,0 0,0 0,0 0,0 0,0 0,0 0,0 0,0 0,0 0</inkml:trace>
  <inkml:trace contextRef="#ctx0" brushRef="#br0" timeOffset="69377">2084 11390,'0'0,"0"0,0 0,0 0,0 0</inkml:trace>
  <inkml:trace contextRef="#ctx0" brushRef="#br0" timeOffset="79907">2679 11053,'0'0,"0"0,0-20,0 20,0 0,0 0,0 0,0 0,0 0,0 0,0 0,0 0,0 0,0 0,0 0,0 0,0 0,0 0,0 0,0 0,0 0,0 0,0 0,0 0,0 0,0 0,0 0,0 0,0 0,0 0,0 0,0 0,0 0,0 0,0 0,0 0,0 0,0 0,0 0,0 0,0 20,0 0,0 0,0-1,0 21,0 0,0 0,0 19,0-19,0-1,0 1,0 20,-20-40,20 19,0 1,0 0,0-21,0 1,0 0,0 0,-20-20,20 20,0-20,0 0,0 0,0-20,0 20,20-20,-20 20,0-40,0 21,0-1,20-20,-20 0,0 1,0-1,20 0,-20 1,0-21,0 20,0 1,0-1,0 0,0 1,0 19,0 0,0 20,0 0,0 0,0 0,0 0,0 0,20 0,-20 20,0 0,19-1,-19 21,20 0,-20-20,20 19,0 1,-20-20,20 0,-20 0,20-1,0-19,-1 0,1 0,0 0,0 0,0-19,19-1,-19-20,0 20,-20-19,20 19,0-20,0 0,-1 1,-19-1,20 0,-20 20,0 1,0 19,0 0,0 0,0 0,0 0,0 19,0 1,20 20,-20 0,0 19,0-19,20 19,-20 1,0-1,0-19,0 20,0-21,0 1,0 0,0-20,0-1,0 1,0 0,0-20,20 0,-20 0,0 0</inkml:trace>
  <inkml:trace contextRef="#ctx0" brushRef="#br0" timeOffset="80497">3354 11589,'19'20,"-19"-20,20 0,-20 0,20-20,0 20,20-20,-21 0,1 0,0 0,0-19,0 19,0-20,-20 0,20 1,-1-1,-19 0,0 21,0-21,0 20,-19 0,-1 0,0 20,20 0,-20 0,0 0,0 20,0 0,20 0,-19 20,19-1,0 21,0-21,19 1,-19 0,20 0,0-21,0 21,0-20,-20 0,20 0,19-20,-19 19,0-19,-20 20,20-20,0 0</inkml:trace>
  <inkml:trace contextRef="#ctx0" brushRef="#br0" timeOffset="82359">4108 11271,'0'-20,"0"20,0-19,-20 19,20-20,-20 20,20 0,-20-20,0 20,0 0,1 0,-1 20,0 0,0-1,0 1,0 0,1 20,-1-1,20-19,0 20,0-20,0 0,20 19,-1-19,1-20,0 20,0-20,20 0,-21 0,21-20,-20-19,20 19,-20-20,-1 20,1-20,-20 1,20-1,-20 0,20 1,-20-1,0-20,0 1,0-1,0 21,0-1,0 20,0 20,0 0,0 0,-20 0,20 20,0 0,0 20,0-1,-20 21,20-21,0 21,20 0,-20-1,0-19,0 19,20-19,-20 0,20-20,0-1,-1 1,1 0,0-20,0 0,0 0,0 0,-1-20,1 0,0 1,0-21,0 20,0-20,-20 1,0-1,0 0,0 20,0-19,0 19,0 20,0 0,0 0,0 0,-20 0,20 20,0 0,0-1,0 21,0 0,0-1,0-19,20 20,0-20,-1 0,1 0,0-1,0-19,20 0,-21 0,1 0,0-19,-20 19,20-20,0 0,-20 0,20-20,-20 20,0-19,19 19,-19 0,0 0,0 20,0 0,0 0,0 0,0 0,0 20,0 0,0 0,0 0,0-1,20 1,0-20,-20 20,20-20,0 20,0-20,0 0,-1 0,1 0,0 0,0 0,0-20,0 20,-1-20,-19 0,20 1,-20 19,20-20,-20-20,0 20,-20 0,0-19,1 19,-1 0,0 0,-20 0,20 20,-19 0,19 0,-20 0,20 20,0 20,1-20,19 19,-20 1,20 0,0-20,0 19,20-19,-1 0,1-20,0 0,20 20,-20-20,0 0,19-20,-19 20,0-20,0 20,0-20,-20 0,19 1,-19-1,0 0,0 0,0 0,0 0,0 20,0 0,0 0,0 0,0 0,0 20,0 0,20 0,0 0,-20 0,20-1,0 1,0 0,0-20,-1 20,-19-20,20 20,0-20,-20 0,0 0,0 0,0 0</inkml:trace>
  <inkml:trace contextRef="#ctx0" brushRef="#br0" timeOffset="82576">4524 11033,'0'0,"0"0,20 0</inkml:trace>
  <inkml:trace contextRef="#ctx0" brushRef="#br0" timeOffset="83023">3711 10954,'20'-40,"-1"20,-19 0,20 1,0-21,0 20,20 0,-20 0,-20 0,19 1,1-1,-20 20,20 0,-20 0</inkml:trace>
  <inkml:trace contextRef="#ctx0" brushRef="#br0" timeOffset="83958">5556 10676,'-20'0,"20"0,0 0,0 0,0 0,0 0,0 0,0 0,0 0,20 0,0 0,-20 0,20-20,20 20,-21 0,1-20,0 20,0 0,0 0,0 0,0 20,-1-20,-19 20,20 20,-20-21,0 21,20 0,-20 0,0-1,20 1,-20 19,0 1,20-20,-20-1,0 1,0 0,0-1,0-19,0 20,0-20,0-20,0 20,0-20,0 0,0 0,0 0,0 0,0 0,0 0,0 0,0 0,0 0,-20 0</inkml:trace>
  <inkml:trace contextRef="#ctx0" brushRef="#br0" timeOffset="84635">5576 11033,'-20'0,"20"0,0 0,0 0,0 0,20 0,-20 0,20 0,0 0,0 0,19 0,1-20,0 20,-1 0,21 0,-20-20,19 20,1 0,-21 0,21-19,-20 19,-21 0,1 0,0 0,-20 0,0 0,0 0,0 0,0 0,0 0,0 0,0 0,0 0,0 0,0 0,0 0,0 0,0-20</inkml:trace>
  <inkml:trace contextRef="#ctx0" brushRef="#br0" timeOffset="87333">3135 12184,'-20'0,"20"0,-19 0,-1-20,0 20,20 0,-20 0,-20 0,21 0,-1 0,0 0,-20 0,20 20,-19-20,19 20,0 0,0-20,0 20,0-1,1 1,19 0,-20 0,20-20,0 20,0-20,0 20,0-20,0 19,20-19,-1 0,1 0,0 0,0 0,20 0,-20 0,19 0,1 0,19 0,-19 0,20 0,-21 0,1 20,0 0,-20-20,-1 20,1 0,0 0,-20 0,0-1,0 1,-20 0,0 0,1 0,-21 0,20-1,-20 21,1-40,-1 20,0 0,1-20,-1 20,0-20,1 0,-1-20,20 20,0 0,0-20,0 20,1 0,19 0,0-20,0 20</inkml:trace>
  <inkml:trace contextRef="#ctx0" brushRef="#br0" timeOffset="87800">3572 12184,'0'20,"0"0,0 0,0-1,0 21,0-20,0 20,0-21,0 21,0-20,0 0,0 0,0 0,0-1,0-19,0 0,0 20,0-20,0 0</inkml:trace>
  <inkml:trace contextRef="#ctx0" brushRef="#br0" timeOffset="88254">3354 12224,'0'-20,"0"0,0 20,19-20,1 0,0 20,20-19,-20-1,19 20,1 0,0 0,19 0,-19 0,0 20,19-1,-19 1,0 20,-21-20,21 19,-40 1,20 0,-20-20,0 19,-20 1,0-20,0 20,-19-21,-1 1,0 0,1 0,-1 0,20 0,-20-1,1-19,-1 0,0 20,20-20,1 0,-1 0,0 0,20 0,0-20,0 20</inkml:trace>
  <inkml:trace contextRef="#ctx0" brushRef="#br0" timeOffset="88721">4187 12422,'0'0,"0"0,0 0,20 0,0 0,0 0,19 0,-19 0,20 0,-20 0,-1 0,21 0,-20 0,0 20,20-20,-21 0,1 0,-20 0,20 0,-20 0,20 0,-20 0,0 0,-20 0,20 0</inkml:trace>
  <inkml:trace contextRef="#ctx0" brushRef="#br0" timeOffset="88992">4167 12283,'20'0,"-20"0,20 0,20-20,-21 20,21 0,0 0,-1 0,1-19,0 19,-20 0,19 0,-19 0,0 19,0-19,0 0,-20 0,0 20,20-20</inkml:trace>
  <inkml:trace contextRef="#ctx0" brushRef="#br0" timeOffset="90104">5318 12144,'20'0,"-20"0,0 0,0-19,0 19,20-20,-20 0,20 0,0 0,-20 0,19 0,-19 1,20-1,-20 0,0 0,20 0,-20 20,0-20,0 1,0-1,0 20,0 0,0 0,0 0,0 0,0 0,0 20,0-1,0 21,0 0,0-20,0 19,0 1,20 0,-20-1,0 1,20 0,-20-20,0 19,0-19,0 0,0 0,0-20,0 20,0-1,0-19,0 20,0-20,-20 0,20 20,-20-20,0 0,0 0,1 20,-1-20,0 0,0 0,0 0,0 0,0 0,20 0,-19 0,19 0,0 0,0 0,0 0,0 0,0 0,0 0,19 0,1 0,20 0,-20-20,20 20,-1 0,1-20,0 20,-1 0,-19-20,20 20,-20 0,-1 0,-19 0,20 0,-20 0,0 0,0 0,0 0,0 0,0 0,-20 0,20 0</inkml:trace>
  <inkml:trace contextRef="#ctx0" brushRef="#br0" timeOffset="99843">1568 13772,'-20'-20,"0"0,0 20,0-20,0 0,1 0,-1 0,0 1,0-1,-20 0,21 20,-1 0,0 0,-20 0,20 20,-19 0,19-1,0 21,0 0,0 0,20-1,0 1,0-20,0 19,0-19,20 0,0-20,0 20,19-20,1 0,0 0,0-20,-21 0,21-19,-20 19,0-20,19 20,-39 0,20-19,0 19,-20 0,0 20,0-20,0 20,0 0,0 0,0 20,0-20,0 40,20-20,-20 19,0 1,20 19,-20-19,0 0,20 0,-20-1,0-19,0 0,0 20,0-40,0 19,0 1,0-20,20 0,-20 0,0 0,0 0,19 0</inkml:trace>
  <inkml:trace contextRef="#ctx0" brushRef="#br0" timeOffset="100317">1726 13672,'-19'40,"19"-40,0 20,-20 20,20-21,0 21,20-20,-20 20,19-1,1-19,0 0,20 0,-20 0,19-20,1 0,-20 20,20-20,-1-20,-19 20,0-20,0 0,0 0,-1 0,1 0,-20-19,0-1,0 0,-20 1,1-1,-1 0,0 1,-20-1,20 20,-19 0,-1 20,0 0,1 20,-1 0,0 20,1-1,19 1,0 0,0-1,20 1,0 0,0-1,20 1,0 0</inkml:trace>
  <inkml:trace contextRef="#ctx0" brushRef="#br0" timeOffset="102169">2977 13414,'-20'20,"20"0,-20 0,0 20,0-1,0 1,1 0,-21 19,20-19,0 0,0 19,-19-19,39-1,-20-19,0 0,20 0,0 0,0-20,0 0</inkml:trace>
  <inkml:trace contextRef="#ctx0" brushRef="#br0" timeOffset="102569">2500 13494,'-20'39,"20"-39,0 20,20-20,-20 20,20-20,0 20,20-20,-20 0,19 0,1-20,-20 0,19 0,-19 1,-20-1,20 0,-20 0,-20 0,20 0,-20 1,-19 19,19 0,0 0,-20 19,21 1,-21 0,20 0,20 20,0-21,0 1</inkml:trace>
  <inkml:trace contextRef="#ctx0" brushRef="#br0" timeOffset="102928">3076 14010,'20'0,"-20"0,19 0,1 0,20-20,-20 0,-20 0,20 0,0-19,-20 19,0 0,0 0,-20 20,20-20,-20 20,-20 0,20 0,0 0,1 20,-1-20,0 20,20 0,0 19,0-19,0 0,0 0</inkml:trace>
  <inkml:trace contextRef="#ctx0" brushRef="#br0" timeOffset="104502">1111 14744,'-20'0,"20"0,0 0,0 0,0 0,0 0,0 0,0 0,0 0,0 0,20 0,-20 0,20 0,0 0,0-20,0 20,-1 0,1 0,20 0,-20-20,0 20,0 0,-1 20,1-20,-20 20,20 0,-20 0,20-1,-20 21,0 0,0-1,20 1,-20 0,0 0,0 19,0-19,-20-1,20 21,0-20,0-20,0 19,0-19,0 0,0 0,0-20,0 0,0 0,0 0,0 0,0 0,0 0,0-20</inkml:trace>
  <inkml:trace contextRef="#ctx0" brushRef="#br0" timeOffset="104881">1052 15121,'0'0,"0"0,0-20,20 20,-1 0,1 0,20-20,0 20,19-20,1 20,-1-19,1 19,-1-20,-19 20,20 0,-41 0,21 0,-20 0,0 0,-20 0,0 0,20 0,-20 0,0 0,0 0,0 0,0 20,-20-20</inkml:trace>
  <inkml:trace contextRef="#ctx0" brushRef="#br0" timeOffset="107110">1965 15022,'-20'0,"20"0,0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0,20 0,-20 0,0 0,0 0,19 0,-19 0,20 0,-20 0,20 0,0 0,-20 0,20-20,0 20,-1 0,1 0,-20 0,20 0,0 0,0 0,-20 0,20 0,-1 0,-19 0,0 0,20 0,-20 0,0 0,0 0,20 0,-20 0,0 0,0 0,0 0,0 0,0 0,0 0,0 0,0 0,0 0,-20 0,20 0,0 0,-20 0,20 0,-19 0,19 0,-20 0,0 0,0 0,20 0,-20 0,0 0,1 0,-1 0,0 0,20 0,-20 0,0 0,0 0,20 0,-19 0,-1 0,20 0,0 0,0 0,0 0,0 20,0-20,0 0,0 0,0 0,0 0,0 0,0 0,0 0,20 0,-20 0,19 0,1 0,-20 0,20 0,20 0,-20 0,-1 0,21 0,-20 0,20 0,-21 0,1 0,0 0,0 0,0 20,0-20,-20 0,20 0,-20 0,19 0,-19 0,0 0,0 0,0 0,0 0,0 0,0 0,0 0,0 0,0 0,0 0,0 0,0 0,0 0,0 0,0 0,0 0,0 0,0 0,0 0</inkml:trace>
  <inkml:trace contextRef="#ctx0" brushRef="#br0" timeOffset="109325">2858 14922,'0'0,"0"0,0 0,0 0,0 0,0 0,0 0,0 0,0 0,0 0,19 0,-19 0,0 0,0 0,0 0,0 0,0 0,0-19,0 19,0 0,0-20,20 20,-20-20,0 0,0 20,20-20,-20 0,0 20,0-19,20-1,-20 0,0 20,0-20,0 0,0 20,0-20,0 20,0-19,0 19,0 0,0-20,0 20,0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20,0-20,0 19,0-19,0 20,0 0,0 0,0 20,0-21,0 21,0 0,0-1,20 1,-20 0,0-20,0 19,0 1,0 0,0-20,0 19,0-19,20 20,-20-20,0 19,0-19,0-20,0 20,0-20,0 20,0-20,0 0,0 0,0 0,0 0,-20 0,20 0,0 0,0 0,-20 0,0 0,20 0,-20 0,20 0,-20 20,1-20,-1 0,20 0,-20 0,0 0,0 0,20 0,-20 0,0 0,20 0,0 0,-19 0,19 0,0 0,0 0,0 0,0 0,0 0,19 0,-19 0,20 0,0 0,0 0,0 0,0 0,19 0,-19 0,0 0,0 0,0 0,0 0,-1 0,-19 0,20 0,-20 0,0 0,0 0,0 0,0 0,0 0,0 0,0 0,0 0,0 0,0 0,0 0,0 0,0 0,0 0,-20-20</inkml:trace>
  <inkml:trace contextRef="#ctx0" brushRef="#br0" timeOffset="109995">3294 15200,'0'-20,"0"20,0 0,0 0,0 0,0 0,20 20,-20-20,0 20,0 0,20 0,-20 20,0-21,0 21,20-20,-20 20,0-21,0 1,19 0,-19 0,0 0,0-20,0 20,0-20,0 0,0 0,0 0</inkml:trace>
  <inkml:trace contextRef="#ctx0" brushRef="#br0" timeOffset="110591">3711 14605,'0'0,"0"0,-20 0,0 0,0 20,20 0,-20 0,1 19,-1 1,0 0,20-1,-20 1,20 19,0-19,0 0,0 0,0-1,20 1,0-20,0 19,-1-19,21 0,-20 0,20-20,-21 20,21-20,-20 0,20-20,-20 20,-1-20,1 0,0-19,-20 19,20 0,-20 0,0-20,0 21,-20-1,0 0,0 20,-19 0,19 0,-20 0,20 0,-19 20,19 0,-20 19,20-19,0 0,20 0,-19 0,19-1,0 1</inkml:trace>
  <inkml:trace contextRef="#ctx0" brushRef="#br0" timeOffset="111553">4207 14466,'20'-20,"-20"20,0 20,0-20,-20 20,20 0,-20 0,0-1,0 1,1 20,-1-20,0 0,20 19,-20-19,0 0,20 0,-20 0,20 0,0-1,0-19,0 20,20-20,0 0,-20 0,20 20,20-20,-21 0,21-20,-20 20,20 0,-21 0,1 0,20 0,-20 0,0 0,-1 0,-19 0,20 0,-20 0,0 0,0 0,0 0,0 0,0 0,0-20,0 1,0 19,0-20,0 0,0 0,0 0,0-19,0 19,0 0,0-20,0 20,0 20,0-20,0 20,0 0,0 0,0 20,0 0,0 0,0 0,0 0,0 19,0 1,0 0,0-1,0 1,0 20,0-21,0 1,0 0,20-20,-20 19,0-19,0 20,0-20,0-1,20 1,-20 0,0 0,0-20,0 0,0 0,20 0</inkml:trace>
  <inkml:trace contextRef="#ctx0" brushRef="#br0" timeOffset="112447">4941 15042,'0'0,"0"0,0 0,0-20,0 20,0 0,0-20,0 20,0 0,0 0,0 0,0 0,0 0,0 0,0 20,-20-20,20 20,0-1,0-19,0 20,0-20,20 0,-20 0,0 0,20 0,-20 0,20 0,-20-20,0 20,0-19,0 19,0 0,0-20,0 20,0 0,-20 0,20 0,-20 0,20 0,0 0,-20 20,20-20,0 0,0 19,0-19,0 0,0 0,0 0,20 0,-20 0,20 0,-20 0,20-19,-20 19,0 0,20-20,-20 20,0 0,0 0,-20 0,20 0,-20 0,20 0,-20 20,20-20,0 0,0 0,0 0</inkml:trace>
  <inkml:trace contextRef="#ctx0" brushRef="#br0" timeOffset="113456">5556 14665,'0'-20,"0"20,0-20,20 0,-20 0,0 0,0 0,20 1,-20-21,0 20,0-20,0 21,0-1,0 0,0 0,0 0,0 20,0 0,0 0,0 0,0 0,0 0,0 20,0 0,0 0,0 19,0-19,0 20,20 0,-20-1,0 21,0-20,20-1,-20 1,0 0,0-21,19 21,-19-20,0 20,0-21,0 1,0 0,0 0,0 0,0-20,0 0,-19 20,19-20,0 0,-20 20,20-20,-20 0,0 0,20 0,-20 0,0 0,1 19,-1-19,0 0,0 0,20 0,-20 0,0 0,20 0,0 0,-19 0,19 0,0 0,0 0,0-19,19 19,-19 0,20 0,0 0,0-20,0 20,0 0,19 0,-19 0,0 0,0 0,0 0,-1 0,1 0,0 0,-20 0,0 0,0 0,20 0,-20 0,0 0,0 0,0 0,0 0,0 0,0 0</inkml:trace>
  <inkml:trace contextRef="#ctx0" brushRef="#br0" timeOffset="114018">6271 14823,'0'0,"0"0,0 0,0 0,19 0,1 0,0 0,0 0,0 0,20 0,-21 20,21-20,-20 0,20 0,-21 0,21 0,-20 0,0 0,0-20,0 20,-1 0,-19 0,0 0,0 0,0 0,0 0,0 0,0 0,-19 0</inkml:trace>
  <inkml:trace contextRef="#ctx0" brushRef="#br0" timeOffset="114438">6290 14645,'0'-20,"20"20,-20 0,20 0,0 0,0-20,20 20,-21 0,21 0,0 0,-1 0,-19 0,20 20,0-20,-20 0,19 0,-19 0,0 0,0 20,0-20,-20 0,19 0,-19 0,0 0,0 0,0 0,0 0,-19 20,19-20</inkml:trace>
  <inkml:trace contextRef="#ctx0" brushRef="#br0" timeOffset="115720">1052 16093,'-20'20,"20"-20,-20 0,20 0,0 0,0 0,0 0,0 0,0 0,0 0,0 0,0 0,0 0,0 0,0 0,0 20,0-20,0 0,20 0,-20 0,20 0,0 0,-1 0,1-20,20 20,-20 0,0 0,-1 0,1 0,0 0,0 0,0 0,0 0,-20 0,0 20,20 0,-20 0,0 19,0 1,0 0,0-1,0 1,-20 0,20-1,0 1,0 0,-20 0,20-1,0 1,0-20,0 19,0-19,0 20,0-40,0 20,0 0,0-20,0 0,0 0,0 0,0 0,0-20</inkml:trace>
  <inkml:trace contextRef="#ctx0" brushRef="#br0" timeOffset="116025">913 16570,'20'0,"-1"-20,1 20,0-20,0 0,20 20,-1 0,1-20,0 20,19 0,-39 0,20-20,-20 20,0 0,-1 0,-19 0,20 0,-20 0,20 0</inkml:trace>
  <inkml:trace contextRef="#ctx0" brushRef="#br0" timeOffset="116533">1786 16411,'0'0,"0"0,0 0,20 0,0 0,-1 0,21 0,0 0,0 0,-1 0,-19 0,20 0,-1 0,1 0,0 0,-20 20,-1-20,1 0,-20 0,20 0,-20 19,0-19,0 0,0 0,0 0</inkml:trace>
  <inkml:trace contextRef="#ctx0" brushRef="#br0" timeOffset="116851">1965 16292,'0'0,"0"0,0 0,0 0,0 0,-20 20,20-1,0 1,0 0,0 20,0-20,0-1,0 21,0-20,0 0,0 0,0 0,0-1,0 1,20 0</inkml:trace>
  <inkml:trace contextRef="#ctx0" brushRef="#br0" timeOffset="117677">2858 16292,'19'-40,"-19"20,0-20,0 21,0-21,0 0,0 20,0 1,0-1,0 0,0 0,-19 20,19 0,0 0,0 0,0 0,0 0,0 0,0 20,0 20,19-21,-19 21,0 0,20 19,-20-19,0 0,20-1,-20 1,0 0,20-20,-20 19,0-19,0 20,20-20,-20 0,0-1,0 1,0 0,-20-20,20 20,0-20,-20 0,0 20,20-20,-20 0,1 0,-1 0,0 0,0 0,0-20,0 20,0 0,20 0,-19 0,19 0,0 0,0 0,0 0,0 0,19 0,1 0,0 0,0 0,20 0,-20 0,-1 0,1 0,20 0,-20 0,0 0,-1 0,1 0,0 0,-20 0,20 0,-20 0,0 0,0 0,0 0,0 0,0 0</inkml:trace>
  <inkml:trace contextRef="#ctx0" brushRef="#br0" timeOffset="117908">3175 16589,'0'20,"0"-20,0 20,0 0,0 0,0 0,0-1,0-19,0 20,0 0,0-20,0 20,0-20</inkml:trace>
  <inkml:trace contextRef="#ctx0" brushRef="#br0" timeOffset="118538">3770 15974,'-39'20,"19"0,0 20,0-21,0 21,0 0,1-1,-1 1,20 0,-20 19,20-19,0-20,0 20,0-1,0-19,20 0,0 20,-1-20,1-20,20 19,-20-19,19 0,1 0,0 0,0 0,-21-19,21-1,-20 0,0 0,0-20,-20 20,19 1,-19-1,-19 0,19 0,-20 0,0 0,-20 20,20 0,-19 20,19 0,-20 0,0 0,21 19,-1-19,0 0,0 0,20 0,-20 0,20 0</inkml:trace>
  <inkml:trace contextRef="#ctx0" brushRef="#br0" timeOffset="119289">4227 15855,'0'0,"0"0,0 20,-20-20,20 20,-20 20,20-21,-20 1,0 20,1 0,-1-1,0 1,20 0,-20-21,20 1,0 0,0 0,0 0,0-20,20 0,0 20,19-20,-19 0,20 0,-20 0,19 0,-19 0,20 0,-20 0,0 20,-20-20,19 0,-19 0,0 0,20 0,-20 0,0-20,0 20,20-20,-20 0,0 0,0 0,0 0,0 1,0-1,-20 0,20 0,0 0,-20 0,20 1,0 19,0 0,0 0,0 0,0 0,0 39,0-19,0 20,20-20,-20 19,0 1,20 0,-20-1,0-19,0 20,0-20,0 19,0-19,0 0,0 0,0 0,0 0,0 0,0-20</inkml:trace>
  <inkml:trace contextRef="#ctx0" brushRef="#br0" timeOffset="119465">4703 16510,'-20'0,"20"0,0 0,-20 0,20 0</inkml:trace>
  <inkml:trace contextRef="#ctx0" brushRef="#br0" timeOffset="120244">5398 16014,'0'-40,"0"20,0 1,0-1,0 0,-20 0,20 20,0-20,0 20,0 0,0 0,0 20,0 0,0 0,20 19,-20-19,19 20,-19 0,20-21,0 21,-20 0,20-1,-20 1,20 0,-20-20,0 0,20 19,-20-19,0-20,0 20,0 0,-20 0,20-20,-20 19,0-19,0 0,0 20,-19-20,19 0,-20 0,20 0,-19 0,19 20,-20-20,20 0,0 0,1 0,-1 20,20-20,-20 0,20 0,0 0,20 0,0 0,19 0,1 0,0 0,-1-20,1 20,20 0,-21 0,1 0,0-20,-21 20,1 0,0 0,-20 0,20 0,-20-20</inkml:trace>
  <inkml:trace contextRef="#ctx0" brushRef="#br0" timeOffset="120664">6052 16351,'40'0,"-20"0,0 0,19 0,-19 0,20 0,-20-20,19 20,-19 0,0 0,0 0,0 0,0 0,-20 0,0 0,20 0,-20 0,0 0,0 0</inkml:trace>
  <inkml:trace contextRef="#ctx0" brushRef="#br0" timeOffset="120976">5973 16093,'40'0,"-21"0,1 0,20 0,0-20,-20 20,19 0,1 0,0-19,-21 19,1 0,0 0,0 0,0 0,-20 0,0 0</inkml:trace>
  <inkml:trace contextRef="#ctx0" brushRef="#br0" timeOffset="122987">7402 14228,'0'0,"0"0,-20-20,20 20,0 0,20 0,-20 0,20 0,-1 0,1 0,0 0,20 0,-1-20,1 20,0 0,0-20,-1 20,-19 0,0 0,0 0,-20 0,0 0,0 0</inkml:trace>
  <inkml:trace contextRef="#ctx0" brushRef="#br0" timeOffset="123488">7441 14228,'-39'40,"39"-40,-20 20,20-1,-20 1,20 0,0 0,0 0,0 0,0-20,0 19,20 1,-20-20,0 20,20-20,-20 0,20 0,-20 0,19 0,-19 20,20-20,0 0,0-20,20 20,-21 0,21 0,0 0,0 0,-1 0,-19 20,0 0,0 0,0-1,-1 1,-19 0,0 0,0 20,0-20,0-1,-19 1,-1 20,-20-20,20 0,-19-1,19 1,-20-20,0 20,20-20,1 0,-21 0,20-20,20 20,-20-20,20 20,0-19,0-1</inkml:trace>
  <inkml:trace contextRef="#ctx0" brushRef="#br0" timeOffset="123806">8037 14625,'0'20,"0"0,0-1,0-19,0 20,0 0,0 0,0 0,0 0,0-20,0 19,0-19,0 20,0-20,-20 0</inkml:trace>
  <inkml:trace contextRef="#ctx0" brushRef="#br0" timeOffset="124538">8195 14188,'-19'0,"19"0,0-20,0 20,19 0,1-19,0 19,0 0,20 0,-1 0,-19 0,20 19,-20 1,0-20,-1 20,-19 20,20-20,-20 0,0 19,-20-19,1 0,-1 0,0 19,-20-19,20 0,1-20,19 20,-20-20,0 0,20 0,0 0,0-20,0 20,0-20,0 20,20-20,0 20,-1-19,1 19,0 0,0 0,0 19,19 1,-19 0,0 0,0 0,-20 0,20-1,-20 21,0-20,0 0,-20 0,20 0,-20-1,-20 1,21 0,-1-20,0 20,-20-20,20 0,-19 20,19-20,0-20,0 20,0-20</inkml:trace>
  <inkml:trace contextRef="#ctx0" brushRef="#br0" timeOffset="125086">8830 14089,'-39'40,"19"-20,20-1,-20 21,0 0,20 0,0-1,0 1,0 0,20-1,0-19,0 20,0-20,19 19,-19-19,20 0,0-20,-1 20,-19-20,20 0,-1 0,-19 0,0 0,0-20,0 0,-20 20,20-20,-20 0,0 1,-20-1,0 20,0-20,-20 20,1 0,-1 0,-19 0,19 20,0 0,-19-1,39 21,-20-20,20 0</inkml:trace>
  <inkml:trace contextRef="#ctx0" brushRef="#br0" timeOffset="126204">7481 15657,'20'-20,"0"0,-20 0,20 20,-20-20,0 20,-20-19,20 19,-20-20,0 20,0-20,-19 20,19 0,-20 0,0 20,1-20,19 20,-20-1,20 1,0 0,1 0,19 0,0-20,0 20,39-1,-19 1,20 0,-1 0,1 0,0 19,0-19,-21 0,21 0,-20 20,-20-20,0-1,0 21,0-20,0 20,-20-21,20 21,-20-20,0 0,-19 0,19-1,-20-19,20 20,-19-20,19 0,0-20,0 1,20 19,0-40,0 20,0-20,20 21,0-41,0 20,-1 1,21-1,0 0,0-19,-1 19,1 20,0-19,-21 19,1 0,0 0,-20 20,20 0,-20 0,0 0,-20 0,20 0,0 0,-20 0,20 20</inkml:trace>
  <inkml:trace contextRef="#ctx0" brushRef="#br0" timeOffset="126712">7799 15954,'19'0,"-19"0,0 0,0 20,0-20,0 20,20 0,-20 0,0 0,20-1,-20 1,0 20,0-20,0 19,0-19,-20 20,20-20,0 0,-20 0,20-1,0-19,0 20,0-20,0 0,0 0,0 0</inkml:trace>
  <inkml:trace contextRef="#ctx0" brushRef="#br0" timeOffset="128182">8275 15478,'0'-20,"-20"20,20 0,-20 0,20 0,-20 20,0 0,1 0,-1 0,20 19,-20 1,0 20,20-21,0 21,-20-21,20 21,20-20,-20-1,20-19,0 20,19-20,-19 0,20-20,-20 0,20 0,-1-20,1 20,-20-20,0 0,-1-20,1 21,0-1,-20 0,0 0,0-20,-20 20,0 1,1 19,-1-20,-20 20,0 20,21-20,-1 39,-20-19,20 20,0 0,0-1,1-19,19 20,0-20,0-20,0 19,0-19,19 0</inkml:trace>
  <inkml:trace contextRef="#ctx0" brushRef="#br0" timeOffset="128866">8692 15438,'0'0,"0"20,-20-20,0 20,0 20,0-20,0 0,0 19,20-19,-19 0,19 20,0-21,0 1,0 0,0 0,0-20,19 20,-19-20,20 20,0-20,20 0,-20 0,0 0,19 0,-19 19,0-19,0 0,-20 0,20 0,-20 0,0 0,19-19,-19 19,0-20,0 0,20 20,-20-20,0 0,0 0,0 20,0-19,0 19,0-20,0 20,0 0,0 0,0 0,0 20,0-1,0 1,0 20,0 0,0-1,0 1,0 0,0-1,0 1,0 0,0-20,0-1,0 1,20 0,-20-20,0 20,0-20,0 0,0 0,0 0,0 0,0 0</inkml:trace>
  <inkml:trace contextRef="#ctx0" brushRef="#br0" timeOffset="132592">6588 16510,'-20'20,"20"-20,0 20,0-20,0 20,0-1,0 1,0-20,20 20,-20 0,20 0,0 0,-20 19,20-19,0 20,19-20,-19 19,0 1,20 0,-1-1,-19-19,20 20,-1 0,1-21,0 21,19 0,1-20,-20 0,19-1,20 1,-19 0,0-20,19 20,-20-20,21 0,-1-20,-19 20,19-20,1 0,-1 1,0-1,1 0,-21-20,21 0,-1 1,0-1,1 0,-1-19,0-1,-19 1,19-1,-19 1,19-1,-19 1,-1-21,1 21,-1-21,1 1,-1 0,-19-1,20 21,-21-21,21 1,-20 0,-1-1,1 1,0 0,-1-1,-19 1,20-20,-20 19,-1 1,1-1,-20 1,20 0,-20-1,0 1,-20 19,20-19,-20 19,1-19,19 0,-20 19,0-19,-20-1,20 21,-19-20,19 19,-20 0,1 1,-21-1,20 1,-19 19,19-19,-19 19,-1 0,1 1,-1-1,0 0,1 20,-20-19,19 19,0 0,1 0,-20 0,19 20,0-20,-19 20,20 0,-21 0,21 0,-1 0,-19 0,19 20,1 0,-21-20,21 40,-1-20,1 0,-1 19,1 1,-1 0,1-1,-1 21,1-21,-1 1,0 20,1-1,-1 1,1-1,-1 1,1 19,-1-19,21 19,-21 1,20-1,1 0,-1-19,0 19,21 1,-21 19,20-20,-20 20,20-19,1 19,-1 0,-20-19,20 19,0 0,20 0,-19-19,19 19,0 0,0 0,0 0,0 1,19-1,1-20,0 20,0 1,20-1,-21-20,21 21,0-1,19-20,1 20,19-39,20 19</inkml:trace>
  <inkml:trace contextRef="#ctx0" brushRef="#br0" timeOffset="139735">15577 12640,'0'-19,"0"-1,0 20,0-20,-19 20,19-20,-20 0,20 0,-20 1,20-1,-20 20,0-20,0 0,0 0,1 20,-1-20,0 20,0 0,0 0,0 0,1 0,-1 20,0 0,0 0,0 0,0 19,20-19,-20 20,20-20,0 19,20-19,-20 20,20-40,0 20,0 0,20-20,-1 0,-19 0,20 0,-1 0,-19 0,20-20,-20 0,0 0,0 0,-1 0,1-19,0 19,-20 0,0 0,20 20,-20-20,0 20,-20 0,20 20,0 0,-20 0,20 0,0 19,0 1,-20 0,20 0,0-1,0 1,0 0,0-21,-19 21,19-20,0 0,0-20,0 20,0-20,19 0,-19 0,20 0</inkml:trace>
  <inkml:trace contextRef="#ctx0" brushRef="#br0" timeOffset="140507">15835 12482,'0'0,"20"0,0 0,20 0,-20 0,19-20,1 20,19 0,-19 0,0 0,-1 0,-19 0,0 0,0 0,-20 0,0 0,0 0,0 0,-20 0,0 0,0 0,-19 0,19 0,0 0,-20 0,21 0,-21 20,20-20,-20 20,21-20,-1 19,0 1,0 0,20 0,-20 0,20 0,0-20,0 19,0-19,0 20,20-20,-20 20,20-20,20 0,-21 0,1 0,20 0,-20 0,19 0,-19 0,20 20,-20-20,19 20,-19-20,20 20,-20 0,0-20,0 19,-20 1,19 0,-19 0,0 0,0 0,0-1,-19 1,-1 0,0 0,0 0,-20 0,1 0,-1-20,0 19,20 1,-19-20,19 0,-20 0,20 0,1 0,-1 0,0-20,0 20</inkml:trace>
  <inkml:trace contextRef="#ctx0" brushRef="#br0" timeOffset="140988">16768 12402,'0'-20,"0"20,20 0,-20 20,0-20,0 20,0 20,-20-20,20 19,-20 1,20 0,-20 19,0-19,20 20,-19-1,-1-19,20-1,-20-19,20 20,0-20,0-20,0 20,0-20,0 0,0-20</inkml:trace>
  <inkml:trace contextRef="#ctx0" brushRef="#br0" timeOffset="141395">16490 12382,'0'20,"0"0,0 0,0-20,0 20,20 0,-20 0,40-1,-20-19,19 0,-19 0,20 0,-20 0,-1-19,-19-1,20 20,-20-20,-20 0,1 0,-1 20,0-20,0 20,-20-20,21 20,-21 20,20 0,0-20,20 20,-20 0,20 0,0 0,0-1,20 1</inkml:trace>
  <inkml:trace contextRef="#ctx0" brushRef="#br0" timeOffset="141734">16927 12978,'39'20,"-19"-20,0-20,0 20,0-20,0 0,-1 0,1 0,-20 1,0-1,-20 0,20 20,-19 0,-21 0,20 0,0 0,-19 20,19-20,20 20,-20-1,20 1,0-20,-20 20,20 0</inkml:trace>
  <inkml:trace contextRef="#ctx0" brushRef="#br0" timeOffset="144538">12303 13950,'-20'0,"20"0,0 0,0 0,20 0,0 0,0 0,0 0,-1-20,21 20,0-20,0 20,-1 0,-19-19,20 19,-20 0,-1 0,1 19,0 1,-20 0,0 20,20-20,-20 39,-20-19,20 19,0 1,0 0,-20-21,20 1,0 0,-20-1,20-19,0 0,0 0,0 0,0-20,0 19,0-19,0 0,-19 0</inkml:trace>
  <inkml:trace contextRef="#ctx0" brushRef="#br0" timeOffset="144795">12363 14307,'0'0,"19"0,-19 0,40 0,-20 0,20 0,-1 0,1 0,0 0,-1 0,1 0,0 0,-20 0,19 0,-19 0,0 0,0 0</inkml:trace>
  <inkml:trace contextRef="#ctx0" brushRef="#br0" timeOffset="145201">13137 14268,'0'0,"19"0,21 0,0 0,-1 0,1 0,0 0,0 0,-1 0,1 0,-20 0,0 0,-1 0,-19 0,0 0,0 0</inkml:trace>
  <inkml:trace contextRef="#ctx0" brushRef="#br0" timeOffset="146163">14129 14049,'0'-39,"0"39,0-20,0-20,0 20,0-19,20 19,-20 0,0-20,19 20,-19 1,0-1,0 20,0 0,0 0,0 0,0 0,0 0,0 20,0-1,0 21,0 0,0-1,0 1,0 0,0 0,0 19,0-19,20-1,-20 1,0 0,0-20,0 19,0-19,0 0,0-20,0 20,-20 0,20-20,-19 20,19-20,-20 0,0 0,20 0,-20 0,0 0,0 0,1 0,-1 0,0 0,20 0,-20 0,0-20,20 20,0 0,0 0,0 0,0 0,20 0,0 0,0 0,0 0,19 0,1 0,0 0,-1 0,1 0,0 0,-20 0,-1 0,1 0,0 0,-20 0,0 0,0 0,0 0,20 0,-20 0</inkml:trace>
  <inkml:trace contextRef="#ctx0" brushRef="#br0" timeOffset="146339">14486 14327,'20'40,"-20"-20,0 0,0-1,0 1,0 0,0 0,0 0,0 0,0-1,0-19,0 0</inkml:trace>
  <inkml:trace contextRef="#ctx0" brushRef="#br0" timeOffset="147139">15081 13950,'20'-20,"-20"0,0 20,0-19,0-1,-20 20,0-20,1 0,-1 20,0-20,0 20,-20-20,20 20,-19 0,-1 20,20-20,0 20,-19 0,19 0,0 19,0-19,0 20,20-20,0 20,0-21,0 1,20 0,0 0,20-20,-20 0,19 0,-19 0,20-20,-1 0,-19 0,0 1,0-1,0 0,0 0,0 0,-20 0,19 20,-19 0,0 0,0 0,0 0,0 20,0 0,0 0,20 20,-20-1,0 1,0 0,0-1,0 1,0 0,-20-1,20-19,0 0,20 0,-20-20,0 20,0-20,20 0,-20 0</inkml:trace>
  <inkml:trace contextRef="#ctx0" brushRef="#br0" timeOffset="147592">15498 13791,'-20'20,"0"0,0 0,1 20,-1-21,0 21,0 0,0 0,20 19,0-19,0-1,0 1,20-20,0 20,0-20,0-1,19 1,-19-20,20 0,0 20,-1-20,1-20,-20 20,19-20,-19 1,0-1,0-20,-20 20,0-20,0 21,-20-1,0 0,-19 0,-1 20,0 0,1 20,-1 0,0 0,20 19,-19 1,19-20,0 20,0-21,20 1,0 0</inkml:trace>
  <inkml:trace contextRef="#ctx0" brushRef="#br0" timeOffset="147945">16073 14268,'0'0,"0"0,0 0,0 0,0 0,0 0</inkml:trace>
  <inkml:trace contextRef="#ctx0" brushRef="#br0" timeOffset="148662">16510 13871,'20'-60,"0"21,-20 19,20-20,-20 20,0 20,0-20,0 20,0 0,0 0,0 20,0-20,0 20,0 20,0-1,0 1,0 0,19 19,-19-19,0 20,0-21,20 1,-20 0,20-1,-20 1,0-20,0 0,20 0,-20-20,-20 19,20-19,-20 0,0 20,1-20,-1 0,-20 0,20-20,-20 20,21 0,-1 0,0-19,20 19,-20 0,20 0,0 0,0 0,0 0,0 0,20 0,0 0,0 0,19 0,1 0,0 0,19 0,-19 0,0-20,19 20,-19 0,0 0,-21 0,1 0,-20 0,0 0,0 0,0-20,0 20,-20 0</inkml:trace>
  <inkml:trace contextRef="#ctx0" brushRef="#br0" timeOffset="149489">12422 15220,'-20'0,"20"0,0 0,0 0,0 0,0 0,0 0,0 0,0 0,0 0,20 20,0-20,0 0,20 0,-21 0,21 0,0 0,-20 0,19 20,-19-20,0 20,0-20,0 20,-20-1,20 1,-20 0,0 0,19 20,-19-1,0 21,-19-20,19 19,0-19,-20 19,20-19,-20 19,20-19,0 0,0-20,0 0,0-1,0 1,0 0,0-20,0 0,0 0,0 0</inkml:trace>
  <inkml:trace contextRef="#ctx0" brushRef="#br0" timeOffset="149739">12382 15776,'0'0,"0"0,20 0,20 0,0-20,-1 20,21 0,-20-20,19 20,-19 0,0-20,-1 20,-19 0,20 0</inkml:trace>
  <inkml:trace contextRef="#ctx0" brushRef="#br0" timeOffset="150173">13256 15637,'19'0,"1"0,0 0,20 0,0 0,-1 0,1 0,0-20,19 20,-19 0,-1 0,1 0,-20 0,0 20,0-20,-20 0,20 0,-20 20,0-20,0 0</inkml:trace>
  <inkml:trace contextRef="#ctx0" brushRef="#br0" timeOffset="150423">13573 15478,'-20'40,"20"-20,-20 0,20-1,0 21,-19 0,19-1,0-19,0 20,-20 0,20-21,0 21,0-20,0 0,20 0</inkml:trace>
  <inkml:trace contextRef="#ctx0" brushRef="#br0" timeOffset="151067">14228 15617,'0'-59,"0"19,20 0,-20 0,20 21,0-21,-1 0,1 20,-20 1,20-1,-20 0,0 20,0 0,0 0,0 0,0 20,0 0,0-1,0 21,0 0,0 19,0-19,0 0,0 19,20-19,-20 0,0-1,0 1,0-20,0 19,0 1,0-20,0 0,0-20,-20 20,20 0,-20-20,-19 0,19 0,0 0,-20 0,20 0,0 0,1 0,-1 0,20 0,0 0,0 0,0 0,0 0,20 0,-1 0,1 0,20 0,-20 0,20 0,-1 0,-19-20,20 20,-20 0,-1 0,-19 0,20 0</inkml:trace>
  <inkml:trace contextRef="#ctx0" brushRef="#br0" timeOffset="151230">14565 15895,'0'40,"0"-40,0 19,20 1,-20 0,0 0,0-20,0 20,0 0,0-20,0 19,0-19</inkml:trace>
  <inkml:trace contextRef="#ctx0" brushRef="#br0" timeOffset="151907">15300 15339,'-20'-20,"20"20,-20-19,20-1,-20 0,0 20,0-20,0 0,-19 20,-1 0,0 0,21 20,-21 0,0 0,20 0,0 19,1 1,-1 0,20-1,0 1,0-20,20 20,-1-40,21 19,0-19,0 0,-1-19,1 19,0-40,-1 20,1 0,0 0,-20 0,19 1,-39-1,20 20,-20 0,0 0,0 0,0 0,0 0,0 0,-20 20,20-1,-20 21,20 0,0 0,-19 19,19-19,-20-1,20 1,-20 0,20-1,0-19,0 0,0 0,0-20,20 0</inkml:trace>
  <inkml:trace contextRef="#ctx0" brushRef="#br0" timeOffset="152354">15637 15200,'-40'40,"20"-20,1 20,-1-1,0 1,20 19,-20-19,20 20,0-1,0-19,0 0,20-1,0-19,19 20,-19-20,20-1,0-19,19 20,-19-20,-1 0,1-20,0 20,-20-19,0-1,-1 0,-19 0,0 0,0 0,-19-19,-21 19,20 0,-20 20,-19 0,19 0,0 20,21 0,-21 0,20 19,0 1,0-20,20 19,0-19</inkml:trace>
  <inkml:trace contextRef="#ctx0" brushRef="#br0" timeOffset="152544">16192 15796,'-19'0,"19"0,-20 0,20 0</inkml:trace>
  <inkml:trace contextRef="#ctx0" brushRef="#br0" timeOffset="153207">16808 15240,'20'-40,"-20"20,0 1,19 19,-19-20,0 20,0-20,0 20,0 0,0 20,0 0,0 19,0 1,0 0,0-1,-19 21,19-1,0-19,0 0,19 0,-19-1,0-19,20 0,-20 0,0 0,0-20,0 19,0-19,-20 0,1 20,-1-20,0 0,-20 0,0 0,21 0,-21 0,0 0,20 0,1 0,-1-20,20 20,0 0,0 0,0 0,0 0,20 0,-1 0,1 20,20-20,-20 0,19 0,1 0,0 0,-20 0,19 0,-19-20</inkml:trace>
  <inkml:trace contextRef="#ctx0" brushRef="#br0" timeOffset="153566">17403 15399,'20'0,"19"0,-19 0,20 20,0-20,-1 0,1 0,0 0,-1 19,-19-19,0 0,0 0</inkml:trace>
  <inkml:trace contextRef="#ctx0" brushRef="#br0" timeOffset="153783">17403 15280,'40'0,"-1"0,1 0,0 0,-1 0,21 0,-20 0,-21 0,21 0,-20-20</inkml:trace>
  <inkml:trace contextRef="#ctx0" brushRef="#br0" timeOffset="154494">17006 14030,'0'0,"0"0,0 0,20 0,0 0,0 0,-1 19,21-19,-20 0,20 0,-1 20,1-20,-20 0,20 0,-21 0,1 0,0 0,0 0,-20-20,0 20</inkml:trace>
  <inkml:trace contextRef="#ctx0" brushRef="#br0" timeOffset="154745">17066 13891,'0'0,"19"0,1 0,0 0,20 0,0 0,-1 0,1 0,-20 0,19 0,1 0,-20 19,0-19,-20 0,0 0</inkml:trace>
  <inkml:trace contextRef="#ctx0" brushRef="#br0" timeOffset="170262">18435 13633,'0'0,"0"0,0-20,20 20,0 0,19-20,1 20,0-20,19 20,-19 0,19 0,-19-20,0 20,-1 0,-19 0,0 0,-20 0,20 20,-20-20</inkml:trace>
  <inkml:trace contextRef="#ctx0" brushRef="#br0" timeOffset="170729">18534 13633,'-40'19,"21"1,19-20,-20 20,0 0,20 0,0-20,0 20,0-20,20 0,0 20,-1-20,1 0,0 0,20 0,-1 0,-19 0,20 0,0 0,-1 19,1-19,0 20,-20 0,19 0,-19 0,0 0,-20-1,20 1,-20 0,0 20,0-20,-20 0,20 19,-40-19,20 20,-19-20,19-1,-20 1,0 0,1-20,-1 0,20 0,-19 0,-1 0,0-20,1 0,19 20,0-19,0-1,0 20,20-20</inkml:trace>
  <inkml:trace contextRef="#ctx0" brushRef="#br0" timeOffset="170980">19090 14168,'0'40,"0"0,-20-20,20 0,0 19,0-19,-20 0,20 0,0-20,0 20</inkml:trace>
  <inkml:trace contextRef="#ctx0" brushRef="#br0" timeOffset="171616">19447 13633,'0'0,"0"0,0 19,0 21,0-20,0 20,0-1,0 1,0 0,20-1,0 1,-1-20,1 20,20-20,0-1,-21-19,21 20,0-20,0 0,-1-20,1 20,-20-19,19-1,-19-20,0 0,0 1,-20-1,0 0,-20 1,0-1,0-20,-19 40,-1-19,-19 19,19 20,-20-20,21 20,-21 20,20 0,21 0,-21 19,20 1,0-20,20 20,0-1,0-19,20 20,0-20</inkml:trace>
  <inkml:trace contextRef="#ctx0" brushRef="#br0" timeOffset="172422">20201 13295,'0'0,"0"20,0-20,0 20,-20 0,0 0,0 19,1-19,-1 20,20-20,-20 19,0 1,0 0,20-20,0 19,0-19,0 0,0 0,20 0,0-20,0 20,0-20,-1 0,1 19,0-19,0 0,0 0,0 0,-1 20,-19-20,20 0,-20 0,20 0,-20-20,20 20,-20 0,20-19,-20-1,20 20,-20-20,20 0,-20 0,0-20,0 21,0-21,0 20,0 0,0-19,0 39,0-20,0 20,0 0,0 0,0 20,0-20,0 39,0-19,0 20,-20-1,20 1,0 0,0 0,0-1,0 1,-20 0,20-1,0 1,0-20,0 20,0-21,0 21,0-20,0 0,0-20,0 20,0-20,0 19,0-19,0 0,-20 0,20 0,0 0,0 0,0 0,-20 0,20 0,0 0</inkml:trace>
  <inkml:trace contextRef="#ctx0" brushRef="#br0" timeOffset="173983">18812 15022,'-40'-40,"20"20,0 0,-19 0,19 1,-20-1,20 0,-19 0,19 20,-20-20,20 20,1 0,-1 0,20 20,-20-20,20 40,-20-20,20-1,20 21,0-20,0 0,19 20,-19-21,20 1,-1 0,-19 20,20-20,0-1,-21 1,1 0,0 20,0-20,-20 0,0 19,0-19,-20 0,20 20,-20-21,0 1,1 0,-1-20,0 20,0-20,0 0,0-20,1 0,19 0,-20 1,20-1,0-20,0 0,0 1,0-1,20 0,-1 20,1-19,20-1,-20 20,0 0,-1 1,1 19,0-20,-20 20,20 0,-20 0,20 0,-20 0</inkml:trace>
  <inkml:trace contextRef="#ctx0" brushRef="#br0" timeOffset="174220">19010 15319,'0'60,"0"-40,0 0,0 19,0-19,0 0,-20 0,20 0,0 0,0-1</inkml:trace>
  <inkml:trace contextRef="#ctx0" brushRef="#br0" timeOffset="174917">19606 14982,'-60'-40,"40"1,0 19,-19 0,-1 0,20 20,-19 0,19 0,-20 20,20 0,0 0,0 19,1-19,-1 0,20 20,0-20,0-1,20 1,-1 0,1 0,20 0,0-20,-20 0,19 0,1-20,-20 20,0-20,-1 0,1 0,0 1,0 19,0-20,-20 0,0 0,20 20,-20 0,0 0,0 0,0 20,0 0,0 0,0 19,0 1,0 19,0-19,0 20,0-21,0 1,0 20,0-21,0 1,0-20,0 20,0-21,0 1,0-20,19 20</inkml:trace>
  <inkml:trace contextRef="#ctx0" brushRef="#br0" timeOffset="176319">20042 14784,'-20'19,"0"-19,1 0,-1 20,0 0,0 20,0-1,0 1,1 20,-1-21,20 21,0-20,0 19,0-19,0 0,20-21,-1 21,1 0,0-20,0-1,0 1,0 0,-1 0,1-20,-20 20,0-20,20 0,-20 0,0 0,0 0,0 0,0 0,0 0,0 0,0 0,0 0,0-20,0 20,0 0,0 0,0 0,0 0,0 0,0 0,0 0,0 0,0 0,0 0,0 0,0 0,0 0,0 0,0 0,0 0,0 0,0 0,0 0,0 0,0 0,0 0,20 0,-20 0,0 0,0 0,0 0,0 0,0 0,0 0,0 0,0 0,0 0,0 0,0 0,0 0,0 0,0 0,0 0,0 0,0 0,0 0,0 0,0 0,0 0,0 0,0 0,0 0,0 0,0 0,0 0,0 0,0 0,0 0,0 0,0 0,0 0,0 0,0 0,0 0,20 0,-20 0,0 0,0 0,0 0,0 0,0 0,0 0,0 0,0 0,0 0,0 0,0 0,0 0,0 0,0 0,0 0,0 0,0 0,0 0,0 0,0 0,0 0,0 0,0 0,0 0,0 0,0 0,0 0,0 0,0 0,0 0,0 0,0 0,0 0,0 0,0 0,0 0,0 0,0 0,0 0,0 0,0 20,0-20,0 0,0 0,0 0,0 0,0 0,0 0,0 0,0 0,0 0</inkml:trace>
  <inkml:trace contextRef="#ctx0" brushRef="#br0" timeOffset="178656">19883 15419,'0'0,"0"0,0 0,0 0,0 0,0 0,20 0,-20 0,0 0,0 0,0 0,0 0,0 0,0 0,20 0,-20 0,0 0,0 0,0 19,20-19,-20 0,0 0,0 20,20-20,-20 0,0 20,20-20,-20 20,19-20,-19 0,20 20,-20-20,20 0,0 20,0-20,-20 0,20 0,0-20,-1 20,1 0,0-20,-20 20,20-20,-20 20,20-20,-20 0,20 20,-20-19,19-1,-19 0,0 20,20-20,-20 0,0 0,0 1,0-1,0 0,-20 0,20 0,-19 0,19 20,-20-20,0 1,20-1,-20 20,0-20,0 20,1 0,-21-20,20 20,0 0,-20 20,21-20,-21 20,20 0,0-1,0 1,1 0,19 20,0-20,0 19,0-19,0 20,19-20,-19 19,20-19,-20 0</inkml:trace>
  <inkml:trace contextRef="#ctx0" brushRef="#br0" timeOffset="183678">18395 13037,'-40'20,"21"0,19 0,-20 0,0 19,0 1,0 0,20-1,-20 1,1 0,-1 19,20 1,-20-1,0 1,20-20,-20 19,20 1,-20 19,20-19,-19 19,19 0,-20 21,0-21,20 20,-20 0,20-19,-20 19,20 0,0 0,0 1,0-1,0 0,0-20,0 21,20 19,-20-20,20 20,0-20,0 0,-1 21,21-21,-20 0,39-20,-19 1,0-21,19 1,1-21,19 21,-19-20,19-1,-19 1,19-20,0 20,-19-1,19-19,1 0,-1-20,0 0,1 0,-1-20,1-20,-1 1,0-1,1 0,-21-19,21 19,-1-19,0 19,-19-20,19 1,1-1,-21 1,21-21,-21 1,20-20,-19-20,0 0,-1 0,20 0,-19 0,-20 19,19-19,-19 20,0 0,-21 0,1-1,-20-19,0 0,0 0,0-20,-20-19,20 38,-19-18,-1-1,-20 20,0 0,1-1,-21 1,1 20,-21 20,21-1,-41 1,21 20,-20 19,19-20,-19 21,-20-1,20 0,-20 20,0 1,0 19,0 0,-20 19,20 21,-20 20,20 39,-20 40,0 0,20 39</inkml:trace>
</inkml:ink>
</file>

<file path=ppt/ink/ink13.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46:02.920"/>
    </inkml:context>
    <inkml:brush xml:id="br0">
      <inkml:brushProperty name="width" value="0.05292" units="cm"/>
      <inkml:brushProperty name="height" value="0.05292" units="cm"/>
      <inkml:brushProperty name="color" value="#FF0000"/>
    </inkml:brush>
  </inkml:definitions>
  <inkml:trace contextRef="#ctx0" brushRef="#br0">7382 8692,'0'0,"0"0,0 0,0 0,20 0,-20-20,20 20,-1 0,1 0,-20 0,20 0,0 0,0 0,0 0,-1 0,1 0,-20 0,20 0,0 0,-20 0,0 0,0 0,0 0,0 0,0 0,0 0</inkml:trace>
  <inkml:trace contextRef="#ctx0" brushRef="#br0" timeOffset="311">7382 8513,'0'0,"20"0,0-20,-1 20,1 0,0 0,0 0,0 0,0 0,-1 0,1 0,-20 0,20 0,-20 0,0 0,0 0,20 0,-20-20</inkml:trace>
  <inkml:trace contextRef="#ctx0" brushRef="#br0" timeOffset="1124">8295 7878,'0'0,"0"0,0 0,0 0,0 0,0 0,20 0,-1 0,1 0,0 0,20 0,-1 0,-19 0,0 0,20 0,-20 0,-1 0,1-20,0 20,-20 0,20 0,-20 0,0 0,-20 0,20 0</inkml:trace>
  <inkml:trace contextRef="#ctx0" brushRef="#br0" timeOffset="1700">8334 7878,'-19'20,"-1"0,20 0,-20-20,20 19,-20 1,20-20,0 20,0-20,0 20,0-20,0 0,0 20,0-20,0 0,20 20,-20-20,0 0,0 0,0 0,0 0,0 0,20-20,-20 20,20 0,-1-20,1 0,20 20,-20 0,0-20,19 20,-19 0,0 0,20 20,-21-20,1 20,20-20,-20 20,0 0,0-1,-20 1,0 0,0 0,0 0,0 0,-20-1,0 1,0 0,0 0,-20-20,21 20,-21 0,20-20,0 0,-19 0,19 0,0 0,0 0,0 0,20 0,-20 0,20 0,-19 0,19 0,0 0</inkml:trace>
  <inkml:trace contextRef="#ctx0" brushRef="#br0" timeOffset="2452">7918 8572,'0'0,"0"0,0 0,0 0,0 0,0 0,0 0,0 0,0 0,0 0,20 0,-1 0,1 0,20 0,0 0,-1 0,1 0,0 0,19 0,-19 0,19 0,-19 0,0 0,-1 0,1 0,-20 0,20 0,-21-19,1 19,0 0,-20 0,20 0,0 0,-20 0,20 0,-20 0,20 0,-20 0,0 0,0 0,0 0,0 0,0 0,0 0,0 0,0 0,0 0</inkml:trace>
  <inkml:trace contextRef="#ctx0" brushRef="#br0" timeOffset="3319">8037 8771,'20'0,"-20"0,19 0,1 0,-20 0,20 0,0-20,0 20,19 0,-19 0,0 20,0-20,0 0,0 0,-20 20,20-20,-20 20,0-20,0 19,0-19,0 20,-20-20,0 20,0-20,20 20,-20-20,0 20,0-20,1 0,-1 20,20-20,-20 0,20 0,0 0,0 0,0 0,0 0,0 0,20 0,-20 0,20 0,-1 0,1 0,20 0,-20 20,20-20,-21 19,1 1,0 0,0-20,-20 20,0 0,0 0,0-1,0 1,-20-20,0 20,20 0,-20 0,1-20,-1 20,-20-20,20 0,0 20,-19-20,19 0,0 0,0 0,0 0,20-20,-20 20,20 0,0-20,0 0</inkml:trace>
  <inkml:trace contextRef="#ctx0" brushRef="#br0" timeOffset="3901">8473 8890,'-20'20,"20"0,0-20,0 20,0-1,0 1,0 0,20-20,-20 20,20 0,0-20,20 20,-21-1,1-19,0 0,20 0,-20 20,0-20,-1 0,21-20,-40 1,20 19,0-20,-20 0,0 0,0-20,0 21,-20-21,0 20,0 0,0 0,1 20,-21 0,0 0,0 0,21 0,-21 20,20 0,0 0,0 0,1 0,-1-1,20 1</inkml:trace>
  <inkml:trace contextRef="#ctx0" brushRef="#br0" timeOffset="5650">9069 8414,'0'0,"0"0,0 0,0 0,19 0,1 0,0 0,20-20,0 20,-21 0,21-20,0 20,-1 0,-19 0,0 0,-20 0,20 0,-20 0,0 0,0 0,0 0</inkml:trace>
  <inkml:trace contextRef="#ctx0" brushRef="#br0" timeOffset="5934">9108 8255,'0'0,"20"0,0 0,0 0,20 0,-1-20,1 20,0 0,-1 0,-19-20,20 20,-20 0,-20 0,19 0,-19 0,20 0</inkml:trace>
  <inkml:trace contextRef="#ctx0" brushRef="#br0" timeOffset="6795">9723 8076,'0'-19,"-19"19,19 0,0 0,-20 0,20 0,0 0,0 19,0-19,0 20,0 0,0 20,20-20,-1 19,1-19,0 0,0 0,20 0,-21 0,21-20,0 19,-20-19,19 0,1 0,-20-19,20 19,-21-20,1-20,0 20,0 0,-20-19,0 19,0-20,0 0,-20 1,0-1,0 0,1 1,-21 19,20-20,-20 20,1 20,-1 0,20 0,-20 0,1 0,19 20,-20 20,20-20,1 19,-1 1,20 0,0-20,0 19,20 1,-20-20,39 0</inkml:trace>
  <inkml:trace contextRef="#ctx0" brushRef="#br0" timeOffset="7086">10339 8195,'0'20,"0"-20,0 20,0 0,-20 20,20-20,0-1,0 21,0-20,0 20,0-21,0 1,0 0</inkml:trace>
  <inkml:trace contextRef="#ctx0" brushRef="#br0" timeOffset="7479">10616 7779,'20'0,"-20"20,0-1,0 1,0 0,0 20,0 0,0 19,0-19,-20-1,20 1,0 0,0-1,0 1,0-20,0 0,0 0,0 0,0-1,0-19</inkml:trace>
  <inkml:trace contextRef="#ctx0" brushRef="#br0" timeOffset="7953">10815 7799,'0'0,"0"0,0 0,0 0,20 0,0 0,-1 0,1 0,20 0,-20 0,0 19,-1 1,-19 0,20 0,-20 20,0-1,20 1,-20 0,0-1,0 1,0 0,0-1,0-19,0 20,0-20,20 0,-20 0,0-20,0 19,0 1,0-20,-20 0,20 0</inkml:trace>
  <inkml:trace contextRef="#ctx0" brushRef="#br0" timeOffset="8271">10755 8156,'0'0,"20"-20,0 20,0 0,20-20,19 20,-19 0,-1 0,1 0,0 0,-1-20,-19 20,20 0,-20 0,0 0,-20 0,20 0,-20 0,0 0,0 0,0 0,0 0</inkml:trace>
  <inkml:trace contextRef="#ctx0" brushRef="#br0" timeOffset="21326">14188 4306,'0'0,"0"0,0 0,0 0,0 0,0 0,0 0,0 0,0 0,0 0,0 0,0 0,0 0,0 0,0 0,0 0,20 0,0 0,0 0,0 0,19 0,1 0,-20 0,20-20,-1 20,1 0,0 0,-1 0,-19 0,20-20,-20 20,0 0,-20 0,0 0,0 0,0 0,0 0,-20 0</inkml:trace>
  <inkml:trace contextRef="#ctx0" brushRef="#br0" timeOffset="21787">14228 4366,'-20'0,"20"19,-20 1,20 0,0 0,-20 20,20-1,0-19,0 20,0 0,0-1,0-19,20 20,0-20,-20 19,20-19,20 0,-20 0,-1 0,1 0,20-20,-20 19,19-19,1 0,0 0,-1 0,1 0,0 0,-20 0,19 0,-39 0,20 0,-20-19,20 19,-20 0,0 0,-20 0</inkml:trace>
  <inkml:trace contextRef="#ctx0" brushRef="#br0" timeOffset="22125">14208 4643,'0'0,"0"0,20 0,-20 0,20 0,20 0,-21 0,21 0,0-19,-1 19,1 0,-20-20,20 20,-21 0,1 0,0-20,-20 20,20 0</inkml:trace>
  <inkml:trace contextRef="#ctx0" brushRef="#br0" timeOffset="22748">15141 4465,'-20'0,"0"0,0 0,20 0,-20 0,1 0,-1 0,0 20,0-20,-20 20,20-1,1-19,19 20,-20 0,0 0,20-20,0 20,0-20,0 0,0 20,0-20,20 0,0 19,-1-19,1 0,0 0,0 0,0 0,20 0,-21 0,1 0,20 0,-20 0,19 0,-19 0,20 20,-20 0,0-20,0 20,-20 0,19 0,-19-1,0 1,0 0,-19 0,-1 0,0 0,-20-20,20 20,-19-1,-1-19,0 0,1 20,19-20,-20 0,20 0,0 0,20 0,-20-20,20 20</inkml:trace>
  <inkml:trace contextRef="#ctx0" brushRef="#br0" timeOffset="23270">15458 4683,'0'0,"0"0,0 0,20 0,0 0,0 0,20 0,-21 0,21 0,0 0,-20 0,19 0,-19 0,0 0,0 0,-20 0,20 0,-20 0,0 0,0 0,0 0</inkml:trace>
  <inkml:trace contextRef="#ctx0" brushRef="#br0" timeOffset="23609">15379 4544,'0'0,"0"0,20-20,19 20,-19 0,20 0,0 0,19 0,-19 0,-20 0,19 0,-19 0,0 0,-20 0,0 0,0 0,0 0,0 0,0 0</inkml:trace>
  <inkml:trace contextRef="#ctx0" brushRef="#br0" timeOffset="28589">16252 4366,'0'-40,"20"20,-20-20,0 21,0-21,20 0,-20 1,0 19,0-20,20 20,-20 0,0 20,0 0,0 0,0 0,0 0,0 0,0 20,0 20,0 0,0-1,0 1,0 19,0-19,0 20,0-1,0-19,0 0,0-1,0 1,0 0,0-21,0 1,0 0,0-20,-20 20,20 0,0-20,-20 20,0-20,0 0,20 0,-20 0,0 0,1 0,19 0,-20 0,20 0,0 0,0 0,0-20,0 20,0 0,0 0,0 0,20 0,-1 0,1 0,0 0,0 0,0 0,0 0,0 0,-1 0,1 0,0 0,-20 0,0 0,20 0,-20 0,20 0</inkml:trace>
  <inkml:trace contextRef="#ctx0" brushRef="#br0" timeOffset="28779">16570 4683,'0'40,"0"-20,0-1,0 1,0 0,0 0,19 0,-19-20,20 20,-20-20</inkml:trace>
  <inkml:trace contextRef="#ctx0" brushRef="#br0" timeOffset="29429">17006 4266,'0'-39,"0"19,0 0,0 0,0 0,-20 1,20-1,-20 20,1-20,-1 20,-20 0,0 0,21 20,-21-20,0 20,20 19,0-19,1 20,-1-20,20-1,0 1,0 20,20-40,-1 20,1 0,20-20,-20 0,0 0,19 0,-19-20,0 0,20 0,-20 0,-1 0,1 1,0-1,0 0,-20 20,0-20,0 20,20 0,-20 0,0 20,0 0,0 0,0-1,0 21,0 0,0-1,0 1,0 0,0 0,0-1,0-19,0 20,0-20,0-1,0 1,0-20,0 20,0-20,0 0,0 0,0 0</inkml:trace>
  <inkml:trace contextRef="#ctx0" brushRef="#br0" timeOffset="30059">17403 3969,'0'0,"-20"0,0 0,20 20,-20-1,1 1,-1 20,20 0,-20-20,0 19,20 21,0-21,0 1,0 0,0-1,0 21,20-20,0-20,0 19,-20 1,19-20,21 0,-20-1,0 1,19-20,-19 0,20 0,-20 0,0 0,0-20,-1 1,1-1,0 0,-20 0,20 0,-20-19,0 19,-20 0,20 0,-20 0,0 0,-19 20,19 0,-20 0,20 0,-19 0,19 20,0-20,0 20,0 0,0 0,1 0,19-1,0 21,0-20</inkml:trace>
  <inkml:trace contextRef="#ctx0" brushRef="#br0" timeOffset="32606">17919 4624,'0'0,"0"0,0 0,0 0,0 0,0 0,0 0,0 0,0 0,0 0,0 0,0 0,0 0,0 0,0 0,0 0,0 0,0 0,0 0,0 0,0 0,-20 0</inkml:trace>
  <inkml:trace contextRef="#ctx0" brushRef="#br0" timeOffset="33750">18653 4227,'0'-40,"0"20,0 20,20-39,-20 19,0 0,20 0,-20 0,0-20,20 21,-20-1,0 0,0 0,0 20,0 0,0 0,0 0,0 0,0 0,0 20,0 0,0 0,0 19,0 1,0 0,0-1,19 1,-19 0,0-1,0 1,0-20,0 20,20-1,-20-19,0 0,0 0,0 0,0 0,-20-20,20 19,0-19,-19 20,19-20,0 0,-20 0,0 20,20-20,-20 0,0 0,0 0,20 0,-19 0,19 0,-20 0,20 0,0 0,0 0,-20 0,20 0,0 0,0 0,0 0,20 0,-20 0,20 0,-1 0,1 0,0 0,0 0,0 0,0 0,-1 0,1 0,0 0,-20 0,0 0,20 0,-20 0,0 0,0 0,20 0,-20 0</inkml:trace>
  <inkml:trace contextRef="#ctx0" brushRef="#br0" timeOffset="34226">18951 4247,'-20'0,"20"19,0 1,0 0,0 0,20 0,0 0,-1-1,1 1,20 0,0 0,-1 0,1-20,-20 0,20 0,-1 0,1-20,-20 20,20-20,-21 0,1 0,-20-19,20 19,-20-20,0 1,-20-1,20 0,-20 20,-19-19,19-1,-20 20,20 0,-19 20,-1 0,20 0,-20 0,1 20,19 0,-20 20,20-20,0 19,1 1,-1-20</inkml:trace>
  <inkml:trace contextRef="#ctx0" brushRef="#br0" timeOffset="34435">19705 4465,'0'20,"0"-20,0 0,0 0,0 0</inkml:trace>
  <inkml:trace contextRef="#ctx0" brushRef="#br0" timeOffset="36109">20161 3750,'0'0,"0"0,0 0,20 0,-20 0,0 20,0 0,20 0,-20 20,0-1,20 1,-20 0,0 19,20-19,-20 20,19-1,-19 1,0-1,20 1,-20-21,20 1,-20-20,20 20,-20-21,20-19,-20 20,0-20,20 0,-20 0,20 0,-20 0,19-20,1 1,0-1,-20-20,20 20,0-20,-20 1,20-1,-20 0,19-19,-19-1,20 1,-20-1,0 21,20-1,-20 0,20 1,-20-1,0 20,0-20,20 20,-20-19,0 19,0-20,0 20,20 1,-20-1,0 0,0 20,0-20,20 20,-20-20,0 20,0 0,0 0,0 0,0 0,0 0,0 0,0 0,0 0,0 0,0 0,0 0,0 0,19 0,-19 0,20 0,-20 0,20 0,0 0,20 0,-21 0,21 0,0 0,-1 0,1-20,0 20,0 0,-1 0,21 0,-21 0,1 0,20 0,-21 0,1 0,20 0,-21 0,21 0,-21 0,21 0,-20 0,-1 0,21-20,-20 20,19 0,-19 0,0 0,19 0,-19 0,-1 0,1 0,0 0,-1 0,-19-19,20 19,-20 0,0 0,19 0,-19 0,0-20,0 20,20 0,-21 0,1 0,0 0,0 0,-20 0,20-20,0 20,-20 0,19 0,-19 0,0 0,20 0,-20 0,0 0,0 0,0 0,0 0,0 0,20 0,-20 0,0 0,0 20,0 0,20-1,-20 1,0 0,0 20,0 0,-20-21,20 21,0-20,0 20,0-21,0 1,0 0,0 0,0-20,0 20,0-20,0 20,0-20,0 20,0-20,0 19,-20-19,0 20,1-20</inkml:trace>
  <inkml:trace contextRef="#ctx0" brushRef="#br0" timeOffset="37736">21015 3969,'-20'0,"0"0,20 20,-20-1,20 21,0 0,0-20,0 19,0 1,20 0,-20-1,40-19,-21 20,21-20,-20 0,20-20,-1 19,-19-19,20 0,-20 0,-1-19,1-1,0 0,-20 0,0-20,0 1,0-1,0 0,-20-19,0-1,1 21,-21-1,20 0,-20 20,21 1,-21 19,20 0,-20 0,21 19,-1 1,-20 20,20 0,20-1,-20 1,20-20,0 20,0-1,0 1</inkml:trace>
  <inkml:trace contextRef="#ctx0" brushRef="#br0" timeOffset="37953">21451 4366,'-20'39,"20"-19,0 0,0 0,-20 0,20 0,0-1,0 1,0 0,0 0</inkml:trace>
  <inkml:trace contextRef="#ctx0" brushRef="#br0" timeOffset="38333">21709 3850,'20'-20,"-20"20,0 20,0-20,0 20,0 19,0 1,0-20,0 39,0-19,0 0,0-1,0 1,0 20,0-41,0 21,0-20,20 0,-20 0,0-1,0-19</inkml:trace>
  <inkml:trace contextRef="#ctx0" brushRef="#br0" timeOffset="38773">21868 3909,'0'0,"20"0,-20 0,0 0,20 0,-1 0,1 0,0 0,0 0,20 0,-21 0,1 0,0 20,0-20,0 20,0 0,-20 0,0 19,0-19,0 20,19 19,-19-19,0 0,0-1,20 1,-20-20,0 0,0 0,20-1,-20 1,0-20,0 0,0 20,-20-20,20 0</inkml:trace>
  <inkml:trace contextRef="#ctx0" brushRef="#br0" timeOffset="39037">21908 4227,'0'0,"19"0,1 0,0 0,0 0,20 0,-1 0,21 0,-21 20,1-20,0 0,-20 19,0-19,-1 0,-19 0,20 20,-20-20,0 0,0 0,-20 20</inkml:trace>
  <inkml:trace contextRef="#ctx0" brushRef="#br0" timeOffset="42597">14506 5457,'20'0,"-1"0,1 0,20 0,0 0,19 0,-19 0,19 0,-19 0,20 0,-21 0,-19 0,0 0,0 0,-20 0,0 0</inkml:trace>
  <inkml:trace contextRef="#ctx0" brushRef="#br0" timeOffset="42977">14585 5497,'-20'39,"20"1,-20-20,20 20,-19-1,19-19,-20 20,20 0,0-21,-20 21,20-20,0 20,20-21,-20 1,20 0,19 0,-19-20,0 20,20-20,-1 20,1-20,0 0,-1 0,1 0,0 0,-1 0,1 0,-20 0,0 0,0 0,0-20,-20 20,0 0</inkml:trace>
  <inkml:trace contextRef="#ctx0" brushRef="#br0" timeOffset="43220">14506 5814,'0'0,"0"-20,20 20,-1 0,21 0,0 0,19-19,-19 19,20 0,-21-20,1 20,0 0</inkml:trace>
  <inkml:trace contextRef="#ctx0" brushRef="#br0" timeOffset="43749">15419 5616,'-60'0,"40"0,0 0,-19 0,19 20,0-20,0 19,0-19,20 20,-20-20,20 20,-19 0,19-20,0 20,0-20,19 0,-19 20,20-20,0 20,0-20,0 0,0 0,19 0,-19 19,20-19,-20 0,19 0,1 20,0-20,-20 20,19-20,-19 20,0 0,-20-20,20 20,-20-1,0-19,-20 20,0 0,0-20,1 0,-21 20,0-20,0 20,1-20,-1 0,-19 20,19-20,20 0,-20 0,20 0,20 0,-19 0,19 0,0-20,0 20</inkml:trace>
  <inkml:trace contextRef="#ctx0" brushRef="#br0" timeOffset="44230">15855 5715,'0'20,"20"-20,0 0,0 0,0 0,-1 0,21 0,-20 0,0 0,19 20,-19-20,0 0,0 0,-20 0,20 0,-20 0,20 0,-20 0,0 0,0-20</inkml:trace>
  <inkml:trace contextRef="#ctx0" brushRef="#br0" timeOffset="44575">15756 5556,'0'0,"20"0,0 0,19 0,-19 0,20 0,0 0,-1 0,1 0,-20 0,19 0,-19 0,0 0,-20 0,20 0,-20 20,0-20,0 0,0 0,0 0,0 0,-20 0</inkml:trace>
  <inkml:trace contextRef="#ctx0" brushRef="#br0" timeOffset="45866">17145 5239,'-20'-20,"0"20,0 0,20-20,-19 20,-1 0,0 0,0 0,0-20,0 20,1 20,-1-20,-20 0,20 20,0 0,-19-20,19 20,20-20,-20 19,20-19,0 0,0 20,0-20,0 20,0-20,20 20,0 0,0-20,19 20,-19 0,20-20,-1 19,1 1,-20 20,20-20,-21 0,1 19,-20 1,0-20,0 19,0-19,0 0,-20 20,20-20,-19 0,-1-1,-20 1,20 0,-19-20,19 20,0-20,0-20,0 0,20 0,-20 1,20-1,0-20,0 20,20-20,0 21,0-21,0 0,0 1,19 19,-19-20,0 0,20 21,-21-1,21-20,-20 20,-20 0,20 0,-20 1,0 19,0-20,0 20,0 0,0 0,0 0,0 0,0 20</inkml:trace>
  <inkml:trace contextRef="#ctx0" brushRef="#br0" timeOffset="48371">14367 6767,'20'0,"0"0,19 0,-19 0,20 0,19-20,-19 20,20 0,-1-20,1 20,-21 0,1 0,0 0,-21 0,1 0,-20 0,0 0,0 20</inkml:trace>
  <inkml:trace contextRef="#ctx0" brushRef="#br0" timeOffset="48758">14466 6826,'-40'40,"40"-20,-19 19,-1 1,20-20,-20 20,0-1,20 21,0-20,0-1,0-19,0 20,0-1,20-19,20 0,-21 0,21 0,0 0,-1-20,1 20,20-20,-21 0,1 0,0 0,-20 0,-1 0,1 0,0 0,-20-20</inkml:trace>
  <inkml:trace contextRef="#ctx0" brushRef="#br0" timeOffset="48995">14446 7183,'0'0,"0"0,20 0,0-19,20 19,-1 0,1-20,0 20,-1-20,1 20,-20-20,0 20</inkml:trace>
  <inkml:trace contextRef="#ctx0" brushRef="#br0" timeOffset="49868">15220 7045,'0'19,"0"1,0 0,20 20,-20-20,0 19,0 1,0-20,0 19,0-19,0 0,0 20,-20-40,20 20,-20 0,20-20,0 0,-20 0,20-20,0 0,0 0,0-20,0 1,0-1,20 0,0 1,-20-1,20 20,0 0,-20 0,20 20,0 0,-20 0,19 0,1 20,-20 0,20 0,-20 0,0 19,0-19,0 0,0 0,0 0,0 0,0-20,0 19,0-19,0 0,0-19,0 19,0-20,20 0,-20-20,20 20,-20-19,20-1,-1 20,1 0,0 1,0-1,0 20,0 0,0 0,-1 20,-19 19,20-19,-20 20,20-1,-20 1,0-20,0 20,0-21,-20 21,20-20,0 0,0-20</inkml:trace>
  <inkml:trace contextRef="#ctx0" brushRef="#br0" timeOffset="50315">15756 7104,'0'-20,"20"20,-20 20,20 0,-20 0,19 19,-19-19,0 20,20-20,-20 19,0-19,0 20,0-20,0-20,0 20,0-20,0 20,0-20,0-20,0 0,0 0,0 0,0-20,0 1,20-1,-20 0,0-19,20 19,0 1,0-1,0 20,-1 0,21 20,-20 0,0 0,0 20,-1 0,1 0,0 19,-20 1,20 0,-20-1,0 1,20 0,-20-20,0-1,0 1,-20 0,20 0,0-20,-20 20,20-20</inkml:trace>
  <inkml:trace contextRef="#ctx0" brushRef="#br0" timeOffset="50525">15855 7243,'0'0,"20"0,0 0,0-20,19 20,-19 0,20 0,0 0,-21 0,21 0,-20 0,0 20,0-20</inkml:trace>
  <inkml:trace contextRef="#ctx0" brushRef="#br0" timeOffset="50857">16272 7005,'20'0,"0"0,-1 20,1-20,20 20,-20-1,0 1,19 0,-19 0,20 20,-20-21,0 1,-20 0,19 0,-19 0,0-20,0 20,0-1</inkml:trace>
  <inkml:trace contextRef="#ctx0" brushRef="#br0" timeOffset="51101">16589 6965,'-19'20,"-1"-20,0 20,0 0,0 0,0 19,0 1,1 0,-1-1,0 1,20-20,-20 19,0 1,20-20</inkml:trace>
  <inkml:trace contextRef="#ctx0" brushRef="#br0" timeOffset="51629">16808 7223,'0'0,"0"0,20 0,-20 0,19 0,1 0,0 0,0 20,20-20,-21 0,1 0,20 20,-20-20,0 0,-1 0,1 20,0-20,-20 0,0 0,0 0,0 0,-20 0</inkml:trace>
  <inkml:trace contextRef="#ctx0" brushRef="#br0" timeOffset="51914">16748 7064,'20'0,"0"-19,0 19,0 0,19 0,1 0,0 0,-1 0,-19 19,20-19,-20 0,-1 20,1-20,-20 0,0 0,0 0,0 0,0 0</inkml:trace>
  <inkml:trace contextRef="#ctx0" brushRef="#br0" timeOffset="55496">18098 6707,'0'-20,"-20"20,20 0,0-19,-20 19,0-20,20 20,-20 0,0-20,20 20,-20-20,1 20,-1 0,-20 0,20 0,0 0,-19 0,19 20,0 0,0-20,0 20,0-1,20 1,0-20,0 20,0 0,20 0,0-20,0 20,20-1,-20 1,19 0,1 0,0 0,-1 0,-19-1,20 21,-20-20,-20 0,20 0,-20 0,0-1,0 1,0 20,0-20,-20 0,0-1,0 1,0 0,-20 0,21 0,-1-20,-20 20,20-20,0 0,1-20,19 20,-20-20,20-20,0 20,0 1,0-1,20-20,-1 20,1 0,0-19,20 19,-20-20,19 20,-19-19,20-1,-20 20,0-20,19 21,-39-1,20 0,-20 0,0 20,0 0,0 0,0 0,0 0,0 0</inkml:trace>
  <inkml:trace contextRef="#ctx0" brushRef="#br0" timeOffset="56485">18514 6965,'-20'0,"20"-20,0 20,0 0,0 0,0 0,0 0,0 0,0 0,0 0,0 0,20 0,-20 0,0 0,20 0,-20 0,20 0,-20 0,20 0,0 0,19 0,-19 0,20 0,-1 0,1 0,0 0,0 0,-1 0,1 0,-20 0,0 20,19-20,-39 0,20 0,-20 0,0 0,0 0,0 0,0 0,0 0,0 0,0 0,0 0,0-20,0 20</inkml:trace>
  <inkml:trace contextRef="#ctx0" brushRef="#br0" timeOffset="56865">18812 6707,'0'0,"0"0,-20 20,20-20,0 20,0 0,0 19,-20 1,20-20,0 20,0-1,0 1,0 0,0-1,0 1,0-20,20 0,-20 0,0-1,0-19,0 20,0-20,0 0,0 0</inkml:trace>
  <inkml:trace contextRef="#ctx0" brushRef="#br0" timeOffset="57508">19487 6985,'0'-20,"-20"0,20 20,0-20,20 1,-20-21,19 0,-19 1,20-1,0 0,-20-19,20 19,-20 0,0 20,0 1,0 19,0 0,0 0,0 0,0 19,0 1,0 20,0-20,-20 20,20-1,0 21,0-21,-20 21,20-20,0-1,0 1,0 0,0-1,-20-19,20 0,0 0,0-20,0 20,20-20</inkml:trace>
  <inkml:trace contextRef="#ctx0" brushRef="#br0" timeOffset="57975">19725 6687,'-20'20,"0"0,20 20,0-20,0 19,20 1,0-20,0 19,-1-19,21 0,-20 0,20-20,-1 20,-19-20,20 0,-1 0,-19-20,20 20,-20-20,0 0,-20 0,20-19,-20 19,0-20,0 1,-20-21,0 20,0 1,0-1,0 0,-19 20,19 1,-20-1,20 20,-19 20,-1-1,20 21,0-20,0 40,1-21,-1 1,20 0,0-1,0 1,0 0</inkml:trace>
  <inkml:trace contextRef="#ctx0" brushRef="#br0" timeOffset="58463">20122 6787,'0'39,"0"-19,0 20,0-20,19-1,1 21,0-20,0-20,20 20,-21 0,21-20,0 20,0-20,-21 0,21 0,-20-20,20 0,-21 0,1 0,-20 0,0-19,20 19,-20-40,-20 21,0-1,1 0,-21 1,20-1,-20 20,1 20,-1 0,0 0,1 0,-1 20,0 0,20 0,1-1,-1 21,0-20</inkml:trace>
  <inkml:trace contextRef="#ctx0" brushRef="#br0" timeOffset="59167">20995 6866,'0'0,"0"0,20 0,-20 0,19 0,1 0,0 0,20 0,-20 0,19 20,-19-20,20 0,-20 0,19 0,-19 0,0 0,0 0,-20 0,20 0,-20 0,0 0,0 0,0 0</inkml:trace>
  <inkml:trace contextRef="#ctx0" brushRef="#br0" timeOffset="59459">20995 6687,'20'0,"-1"0,1 0,20 0,0 0,-1 0,1 20,0-20,-1 0,-19 0,0 0,0 0,0 20,0-20</inkml:trace>
  <inkml:trace contextRef="#ctx0" brushRef="#br0" timeOffset="60420">21888 6767,'0'0,"0"20,0-20,0 0,20 0,-20-20,19 20,-19-20,20 20,-20-20,20 0,0 0,-20 1,20-1,-20 0,0 0,20-20,-20 20,19-19,-19 19,0 0,0 0,0 0,0 20,0-19,0 19,0 0,0 0,0 0,0 19,0 1,0 0,0 0,0 20,0-1,-19 1,19-20,0 39,0-19,-20 0,20-20,-20 19,20 1,0-20,0 19,-20-19,20 0,0 0,0 0,0 0,0-20,0 0,0 20</inkml:trace>
  <inkml:trace contextRef="#ctx0" brushRef="#br0" timeOffset="61003">22364 6568,'-20'0,"0"20,20-20,0 20,-20 0,20 20,0-21,0 21,20 0,-20-20,20 19,0-19,0 0,19 0,-19 0,20-1,-20-19,19 20,-19-20,0 0,20-20,-20 1,0 19,-1-40,1 20,0 0,0-19,-20-1,0 0,0 1,-20-1,0 0,0 0,-19 21,19-1,-20 0,0 20,1 0,19 0,-20 20,1 19,19-19,0 20,0-20,0 20,20-1</inkml:trace>
  <inkml:trace contextRef="#ctx0" brushRef="#br0" timeOffset="61687">23138 6469,'-20'-40,"0"21,20 19,-20-20,0 20,1 0,-1 0,0 20,0-1,-20 1,21 0,19 0,-20 0,20 0,0-1,20 1,-20 0,19 20,1-20,0 19,0-19,0 20,0-20,-1 19,1 1,20 0,-40-20,20 19,-20-19,20 0,-20 20,-20-20,20-20,-20 19,0 1,-20-20,21 20,-1-20,0 0,-20-20,20 0,20 1,-19-21,19 20,0-20,0 1,0-1,19 0,1 1,0-1,0 20,20 0,-21-19,1 19,0 0,0 0,0 0,0 0,0 0,-20 20,0-19,0 19,0-20,0 20,0 0,-20 0,20 0</inkml:trace>
  <inkml:trace contextRef="#ctx0" brushRef="#br0" timeOffset="65688">14288 8414,'-20'20,"20"-1,-20 1,20 0,0 0,0 0,0 19,0 1,0 20,0-21,0 21,0-20,0-1,0 1,0 0,0-20,0-1,0 1,-20-20,20 0,0 0,0 0,0 0,0 0,0 0,0-20,0 1,0-21,0 20,0-20,0 1,0-1,-20 0,20 1,0-1,0 0,0 0,0-19,20 19,-20 1,20 19,-20-20,0 20,0 0,0 1,0 19,0 0,0 0,0 0,0 0,0 0,0 0,0 0,0 0,20 0,0 0,-1 0,1 0,0 0,20 0,-1 0,-19 0,20 0,0 0,-21 0,21 0,-20 0,0 0,0 0,-20 0,0 19</inkml:trace>
  <inkml:trace contextRef="#ctx0" brushRef="#br0" timeOffset="65925">14307 8572,'20'20,"0"-20,0 0,20 0,-1 0,1 0,0 0,-1 0,1 0,0 0,-20 0,-1 0,1 0</inkml:trace>
  <inkml:trace contextRef="#ctx0" brushRef="#br0" timeOffset="66298">14268 8989,'0'0,"0"0,0 0,20 0,-1 0,21 0,0 0,-1 0,1 0,20 0,-21 0,1 0,0 0,-1 0,-19 0,0 0,0 0,-20 0</inkml:trace>
  <inkml:trace contextRef="#ctx0" brushRef="#br0" timeOffset="67321">15081 8652,'0'0,"0"0,0 0,0 20,0 0,0 19,0-19,0 20,0-20,0 19,0-19,0 20,0-20,-20 0,20-1,0 1,0 0,0-20,0 0,0 0,0 0,0 0,0-20,0 20,0-39,0 19,0-20,0 0,20 1,-20-1,0-20,0 21,20-1,-20 20,20 0,-20 0,20 20,-20 0,20 20,-1-20,1 40,-20-20,20 20,-20-21,20 21,-20-20,0 20,0-21,0 1,0 0,0-20,0 0,0 20,0-20,0 0,0-20,0 0,0 0,20 1,0-21,-20 0,20 1,-1-1,21 20,-20-20,0 20,19 1,-19 19,0 0,0 19,-20 1,20 0,0 20,-20 0,0-1,0-19,0 20,0-20,0 19,0-19,0 0,0-20,0 20,0-20,0 20,0-20</inkml:trace>
  <inkml:trace contextRef="#ctx0" brushRef="#br0" timeOffset="67653">15875 8811,'0'0,"20"0,0 0,0 19,19-19,-19 0,20 0,-1 0,1 0,-20 0,20 0,-40 0,19 0,-19 0,0 0,0 0</inkml:trace>
  <inkml:trace contextRef="#ctx0" brushRef="#br0" timeOffset="67890">15835 8632,'0'0,"0"0,20 0,0 0,20 0,-1 0,-19 0,20 0,0 20,-1-20,-19 0,20 20,-40-20,20 0</inkml:trace>
  <inkml:trace contextRef="#ctx0" brushRef="#br0" timeOffset="68973">16986 8275,'20'-20,"-40"0,0 20,20 0,-19-20,-1 20,0 0,-20 0,20 0,-19 0,19 0,-20 0,20 20,-19-20,-1 20,20 0,-20-20,40 20,-19 0,19-1,0 1,0 0,19 0,21 0,-20 0,20-1,-1 1,21 20,-20-20,-1 0,-19 19,20-19,-40 20,20-20,-20 0,-20-1,0 1,0 0,0 0,0 0,1 0,-21-1,20-19,0 0,0 0,-19 0,19 0,20-19,-20-1,20 0,0-20,0 20,0-19,20-1,0 20,19-20,1 1,-20-1,20 20,-1-19,1 19,0-20,-21 40,1-20,0 20</inkml:trace>
  <inkml:trace contextRef="#ctx0" brushRef="#br0" timeOffset="69563">17284 8572,'0'0,"0"0,0 0,20 0,-20 0,20 0,-1 0,1 0,0 0,20 0,-20 0,19 0,1 0,-20 0,0 20,0-20,-1 0,1 0,0 0,-20 0,20 0,-20 0,0 0,0 0,0-20,-20 20</inkml:trace>
  <inkml:trace contextRef="#ctx0" brushRef="#br0" timeOffset="69908">17423 8334,'0'0,"-20"20,20-20,0 20,0 0,0 20,0-21,0 21,0-20,20 20,-20-1,0 1,0-20,0 20,0-21,0 1,0 0,0-20,0 0,0 20,0-20,0 0,0 0</inkml:trace>
  <inkml:trace contextRef="#ctx0" brushRef="#br0" timeOffset="70579">18197 8136,'0'0,"0"0,0 0,0 20,0 19,0-19,0 20,20 20,-20-21,0 21,0-21,0 1,0 0,0-1,0 1,0-20,0 0,0 0,0 0,0-20,0 0</inkml:trace>
  <inkml:trace contextRef="#ctx0" brushRef="#br0" timeOffset="71012">18336 8295,'-20'39,"20"1,0-20,0 20,0-21,20 21,-1-20,1 0,0 0,0-1,20 1,-1-20,1 20,0-20,-1 0,1-20,0 0,-20 1,-1-1,1 0,0-20,-20 20,0-19,0-1,-20 0,0 1,-19-1,19 20,-20-20,1 40,-1-19,0 19,1 19,-1 1,20 20,0 20,0-21,0 1,20 19,0-19,0 0,20-20,0-1</inkml:trace>
  <inkml:trace contextRef="#ctx0" brushRef="#br0" timeOffset="71405">18792 8374,'0'20,"0"0,20 0,0-1,0 1,-1-20,21 20,-20 0,20-20,-1 0,1 0,0 0,-1 0,1 0,0 0,-1-20,-19 0,-20 0,20-19,-20 19,-20-20,0-19,-19 19,-1 0,0 20,-19-19,-1 39,21 0,-1 20,0-1,1 1,-1 20,20-20,0 20,0-21,20 21</inkml:trace>
  <inkml:trace contextRef="#ctx0" brushRef="#br0" timeOffset="71771">18117 8850,'0'0,"20"20,0-20,0 0,20 0,-1 0,21 0,-1 0,21 0,-21-20,21 20,-1 0,0 0,1 0,-21 0,1 0,-21 0,1 0,-20 0,0 0,0 0</inkml:trace>
  <inkml:trace contextRef="#ctx0" brushRef="#br0" timeOffset="72604">18554 9049,'20'-20,"0"0,-1 20,1 0,0-20,0 20,0 20,19-20,-19 20,0 0,-20 0,20 19,-20 1,0 0,0-1,-20 21,0-20,-19-1,-1 1,0 0,1-1,-1-19,0 20,1-20,-1-20,20 0,-20 0,20 0,20 0,-19-20,19 0,0-20,0 20,19 1,1-1,0 0,0 20,0 0,0 0,0 0,-1 20,1 0,0-1,0 1,20 0,-21 0,1 0,20-20,0 20,-1-20,1 0,-20 20,20-20,-21 0,1 0,0 0,-20 0,20-20,-20 20,20-20,-20 20,0 0,0-20</inkml:trace>
  <inkml:trace contextRef="#ctx0" brushRef="#br0" timeOffset="74223">19824 8553,'0'0,"0"0,20 0,0 0,19 0,21 0,-21 19,1-19,0 0,0 20,-1-20,-19 0,0 0,-20 20,20-20,-20 0,0 0,0-20</inkml:trace>
  <inkml:trace contextRef="#ctx0" brushRef="#br0" timeOffset="74426">19844 8414,'20'0,"-1"0,1 0,20 0,0 0,-1 0,21 0,-20 0,-1 0,-19 0,20 0</inkml:trace>
  <inkml:trace contextRef="#ctx0" brushRef="#br0" timeOffset="74907">20757 8156,'0'0,"19"0,1 0,0 0,20 0,-1 0,1 0,0 0,0 0,19 0,-19 0,-1 0,-19 0,0 0,0 0,-20 0,0 0,0 0</inkml:trace>
  <inkml:trace contextRef="#ctx0" brushRef="#br0" timeOffset="75381">20856 8116,'-40'20,"20"-20,0 20,20 0,-19-1,19 1,-20 0,20 0,0 0,0 0,0 0,0-1,0 1,20-20,-1 20,-19-20,20 20,0-20,20 0,-20 0,-1 0,21 0,0 0,0-20,-1 20,1 0,0 0,-21 20,21-20,-20 20,-20 0,20-1,-20 1,0 0,0 20,0-20,0-1,0 1,-20 0,0 0,0 0,0-20,-19 20,-1 0,0-20,1 19,-1-19,20 0,-20 0,21 0,-1-19,-20 19,20-20,20 0,-20 20,20-20</inkml:trace>
  <inkml:trace contextRef="#ctx0" brushRef="#br0" timeOffset="76086">21669 8195,'-39'-39,"19"19,0 20,-20-20,20 20,1 0,-1 0,0 0,0 20,20-20,0 20,0 0,0-1,20 1,-20 0,20 0,-20 0,20 20,-1-21,1 21,0 0,0-20,20 19,-20 1,19-20,-19 19,20 1,-40-20,20 0,-20 0,-20 0,20-1,-40 1,20-20,-19 20,19-20,-20 0,0 0,20 0,1-20,-1 0,0 1,20-21,0 20,0-20,0 20,0-19,20 19,0 0,19-20,-19 21,20-21,0 20,-1 0,-19-19,20 19,-20 0,-1 0,-19 0,0 0,0 20,0-20,0 20,-19-19,-1 19,0 0,20 0,0 0,0 0,0 19</inkml:trace>
  <inkml:trace contextRef="#ctx0" brushRef="#br0" timeOffset="79600">14069 10597,'0'-20,"0"20,0 0,0 0,0 0,0 20,0-1,0 1,0 20,20 0,-20-1,0 21,20-20,-20 19,0 1,0-1,20 1,-20-21,0 1,0 0,0-20,0-1,0 1,0 0,0-20,0 20,-20-20,20 0</inkml:trace>
  <inkml:trace contextRef="#ctx0" brushRef="#br0" timeOffset="80033">13811 10716,'20'-20,"-20"0,20 0,0 20,0-20,-1 0,21 1,0-1,19 0,-19 0,20 20,-21-20,21 20,-20 20,-1 0,1 20,-20-21,0 21,-1 0,-19-1,-19-19,-1 20,0 0,0-1,-20 1,1-20,-1 20,20-21,-20 1,21-20,-1 20,0-20,0 0,20-20,0 20</inkml:trace>
  <inkml:trace contextRef="#ctx0" brushRef="#br0" timeOffset="80440">14585 10696,'20'0,"-20"0,0 20,0-1,0 21,0 0,0 0,20-1,-20 21,0-21,0 1,20 20,-20-21,0 1,0-20,0 0,0 19,0-39,0 20,0-20,0 0,0 0,0 0</inkml:trace>
  <inkml:trace contextRef="#ctx0" brushRef="#br0" timeOffset="80846">14426 10716,'0'-40,"0"20,20 0,0 0,0-19,20 19,-1 0,1 0,0 20,-1-20,1 20,0 0,-1 0,21 0,-20 20,-21 20,21-20,-20 19,0 1,-20-20,0 20,0-1,-20 1,0 0,-20-20,1 19,-1 1,20-20,-19 0,-1-1,20 1,0 0,0-20,1 0,-1 0</inkml:trace>
  <inkml:trace contextRef="#ctx0" brushRef="#br0" timeOffset="81645">15081 11013,'40'0,"-20"20,0-20,-1 0,-19 0,20 0,0 0,0 0,-20 0,20 0,-20 0,20 0,-20 0,20 0,-20 0,0 0,0 0</inkml:trace>
  <inkml:trace contextRef="#ctx0" brushRef="#br0" timeOffset="81937">15061 10914,'0'0,"20"0,-20 0,20 0,0 0,0 0,0 0,19 0,-19 0,20 0,-20 0,19 0,-19 0,0 0,-20 0,20 0,-20 0,0 0,0 20,0-20</inkml:trace>
  <inkml:trace contextRef="#ctx0" brushRef="#br0" timeOffset="82587">15954 10319,'-19'0,"-1"0,0 0,0 20,20-1,-20 21,0 0,20 0,-20-1,20 21,0-1,0 1,0-1,0 21,0-21,20 1,-20-1,0 1,-20-21,20 1,0 0,0-20,0 19,0-39,0 20,0-20</inkml:trace>
  <inkml:trace contextRef="#ctx0" brushRef="#br0" timeOffset="83366">16153 10656,'0'-20,"-20"0,20 20,0 0,0 0,0 0,0 20,0 0,0 0,-20 20,20-1,0 1,0 0,0-1,0 1,20 20,0-21,0 1,-1-20,1 19,20-19,-20-20,20 20,-1-20,1 0,-20 0,19-20,1 0,-20 1,20-21,-20 0,-1 1,-19-1,0 0,0-19,0 19,-19-20,-1 21,0-21,-20 21,0-1,1 20,-1 0,0 20,1 0,-1 20,0 0,20 20,1-1,-1 21,20-21,-20 21,20-20,20-1</inkml:trace>
  <inkml:trace contextRef="#ctx0" brushRef="#br0" timeOffset="83698">16708 11033,'0'40,"0"-20,0-1,-19 21,19-20,0 0,0 20,0-21,0 1,0 0,0 0</inkml:trace>
  <inkml:trace contextRef="#ctx0" brushRef="#br0" timeOffset="84287">16966 10497,'0'0,"0"0,0 20,20 0,-20 0,0 20,0-1,0 1,0 19,0-19,0 20,0-21,0 1,0 0,0-1,0 1,0-20,0 0,20 0,-20-20,0 0,20 0,-20 0</inkml:trace>
  <inkml:trace contextRef="#ctx0" brushRef="#br0" timeOffset="84761">17125 10497,'0'0,"0"0,0 0,0 20,0-20,20 0,0 0,20 0,-21 0,21 0,-20 0,20 0,-21 0,1 0,0 20,0 0,0 0,-20 0,20-1,-20 21,0 0,0-1,0 1,0 0,19 0,-19-21,0 21,0-20,0 0,0 0,0-1,0 1,0-20,0 20,0-20,0 0,0 0</inkml:trace>
  <inkml:trace contextRef="#ctx0" brushRef="#br0" timeOffset="85059">17224 10874,'0'0,"20"0,0-19,0 19,0 0,19-20,1 20,0-20,19 20,-19 0,-20 0,20 0,-21 0,1 0,-20 0,0 0,20 0,-20 0,0 0,-20 0</inkml:trace>
  <inkml:trace contextRef="#ctx0" brushRef="#br0" timeOffset="86738">17859 10974,'0'0,"0"0,0 0,0 0,0 0,0 0,0 0,0 0,0 0,0 0,0 0,0 0,0 0,0 0,20 0</inkml:trace>
  <inkml:trace contextRef="#ctx0" brushRef="#br0" timeOffset="87672">18236 10438,'0'0,"0"0,0 0,20 0,-20-20,20 20,20 0,-20-20,-1 20,21 0,-20 0,0 0,20 0,-21 20,1-20,-20 20,20 0,-20-20,0 20,0-1,0 1,0 0,-20 0,0 0,-19 0,19-1,0 1,-20-20,20 20,1 0,-1-20,0 0,20 0,-20 0,20 0,0 0,0 0,0 0,0 0,0-20,20 20,0 0,0 0,-1 0,1 0,20 0,-20 0,20 20,-1 0,1 0,-20-1,19 1,-19 0,-20 0,20 0,-20 0,0 0,0-1,-20 1,0 0,-19-20,19 20,-20 0,1-20,19 20,-20-20,0 0,20 0,1 0,-1 0,0 0,0-20,20 20,-20-20,20 20,20-20</inkml:trace>
  <inkml:trace contextRef="#ctx0" brushRef="#br0" timeOffset="88207">18792 10597,'0'19,"-20"1,20 0,0 0,0 0,0 19,20-19,-20 20,20-20,20 0,-21 19,1-19,20-20,0 20,-1-20,1 0,-20 0,20-20,-1 20,1-20,-20-19,0 19,-1 0,-19-20,0 20,0-19,0-1,-19 20,-1-19,-20-1,20 0,-19 20,-1 1,0-1,0 20,1 0,-1 20,0-1,21 1,-21 20,20-20,0 19,0 1,20 0,-20-1,20-19,20 0,-20 20,40-20</inkml:trace>
  <inkml:trace contextRef="#ctx0" brushRef="#br0" timeOffset="88695">19288 10597,'-20'19,"20"1,0 0,0 0,0 0,20 0,-20-1,20 1,20 0,-20 0,19 0,-19-20,20 20,-1-20,1 0,0 0,-20 0,19 0,-19-20,20 20,-20-20,-20 0,0 0,0-19,0 19,0-20,-20 0,-20 1,20-1,-19 20,-1 0,-20 1,21-1,-21 20,21 0,-1 20,0-1,0 1,21 0,-1 0,20 0,-20 0</inkml:trace>
  <inkml:trace contextRef="#ctx0" brushRef="#br0" timeOffset="89610">19784 10081,'-20'0,"20"0,0 0,0-20,0 20,0 0,0 0,0 0,20 0,-20 0,0 0,20 0,-20 0,20 20,-20-1,20 1,0 20,-20 0,19-1,1 21,0-1,-20 1,20-20,-20 19,20-19,-20 19,0-19,0 0,-20-1,20 1,-20 0,0 0,0-1,20 1,-19-20,-1 0,20-1,0-19,-20 20,20-20,0 0,0 0,0 0,0 0,0 0,0 0,0 0,0-20,0 20</inkml:trace>
  <inkml:trace contextRef="#ctx0" brushRef="#br0" timeOffset="91345">20161 10656,'0'0,"0"0,20 0,-20 0,20 0,0 0,19 0,1 0,0 0,0 0,-1 0,21 0,-21 20,1-20,-20 0,0 20,0-20,0 0,-1 0,-19 0,20 0,-20 0,0 0,0 0,0 0,-20 0</inkml:trace>
  <inkml:trace contextRef="#ctx0" brushRef="#br0" timeOffset="91623">20380 10497,'-20'20,"20"-20,0 20,0 0,0 0,0 19,0-19,0 20,20 0,-20-21,0 21,0-20,0 20,0-20,0-1,0-19,0 20</inkml:trace>
  <inkml:trace contextRef="#ctx0" brushRef="#br0" timeOffset="92463">21134 10279,'-20'-20,"0"20,0 0,0 0,-19-20,19 20,0 0,0 0,0 0,0 0,0 20,20-20,-19 0,19 20,0-20,-20 20,20 0,0 0,0-1,0 21,0-20,0 20,20-20,-20-1,19 21,21-20,-20 20,20-1,-20-19,19 20,-19-1,0-19,0 20,-20-20,0 0,0 0,0-1,-20 1,20 0,-20-20,0 20,0-20,-19 0,19 0,0 0,0 0,0-20,0 0,20 0,0 1,0-1,0-20,0 20,20-20,-20 21,40-21,-20 0,0 1,19 19,-19-20,0 20,20-19,-20 19,-1 20,1-20,-20 0,20 20,-20 0,0 0,0-20,0 20,0 0,0 0</inkml:trace>
  <inkml:trace contextRef="#ctx0" brushRef="#br0" timeOffset="93628">21372 10735,'0'0,"-20"0,20 0,0 0,0 0,0 0,20 0,-20 0,20 0,-1 0,1 0,0 0,0 0,20 0,-21 0,1 0,20 0,-20 0,0 0,0 0,-20 0,19 0,-19 0,0 0,20 0,-20 0,0 0,0 0,0 0,-20 0</inkml:trace>
  <inkml:trace contextRef="#ctx0" brushRef="#br0" timeOffset="94027">21431 10497,'0'0,"20"0,-20 0,20 0,0 0,0 0,19 0,-19 0,20 20,0-20,-1 0,-19 0,20 0,-20 0,-1 0,-19 0,20 0,-20 0,0 0,0 0,0 0,0 0,0 0,0 0</inkml:trace>
  <inkml:trace contextRef="#ctx0" brushRef="#br0" timeOffset="94901">22423 10319,'0'0,"0"0,20 0,-20 0,20 0,0 0,0 0,0 0,19 0,1 0,0 0,-1 0,1 0,0 0,-1 20,1-20,-20 0,20 0,-40 0,20 0,-1 19,-19-19,0 0,0 0,0 0,-19-19</inkml:trace>
  <inkml:trace contextRef="#ctx0" brushRef="#br0" timeOffset="95463">22542 10279,'-19'20,"19"0,-20-20,20 20,0-1,-20 1,20 0,0 0,-20 0,20 0,-20 0,20-1,0 1,0-20,-20 20,20-20,0 20,0-20,0 20,0-20,0 0,20 20,-20-20,20 0,0 0,0-20,19 20,-19-20,0 20,20 0,-20 0,19 0,1 0,-20 0,20 20,-21 0,21-1,-20-19,0 40,-20-20,20 0,-20 0,0-1,-20 1,20 0,-20 0,0-20,0 20,-19 0,19 0,-20-20,0 19,21-19,-21 0,20 0,-20 0,20 0,-19-19,19 19,-20-20,20 0,1 20,-1-20,20 0,0 0,0 0</inkml:trace>
  <inkml:trace contextRef="#ctx0" brushRef="#br0" timeOffset="96303">23614 10438,'0'-20,"-20"0,20 0,-20 20,1-20,-1 1,0-1,0 20,-20-20,20 20,-19 0,-1-20,0 20,21 0,-21 20,0-20,20 20,-19 0,19-20,0 19,20 1,0 20,20-20,0 0,0-20,-1 20,21-1,-20-19,20 0,-1 0,-19 0,20 0,-1-19,1 19,-20-20,20 20,-20-20,-1 0,1 20,-20-20,0 20,0 0,20 0,-20 0,0 0,0 0,0 20,0 0,0 20,-20-21,20 21,0 0,0-1,0 1,0 0,0-20,-20 19,20 1,0-20,0 0,0 19,0-39,0 20,0 0,-19-20,19 0,0 20,0-20,0 0,0 0,0 0,0 0,0-20,-20 20</inkml:trace>
  <inkml:trace contextRef="#ctx0" brushRef="#br0" timeOffset="100197">13752 12640,'0'-39,"0"19,20 0,-20 20,0-20,0 0,0 20,0 0,19 0,-19 0,0 0,20 20,-20 20,20-20,-20 19,0 1,0 20,0-21,0 1,0 20,0-21,0 1,0 0,0-20,0-1,0 1,0 0,0 0,0-20,0 0,0 0,0 0,0 0,0-20,0 0,0 0,0-19,-20-1,20 0,0-19,-20 19,20-19,-19-1,19 0,0 1,0-1,0 21,0 19,0-20,0 40,0-20,19 20,-19 20,0-20,20 20,0 20,0-1,0 1,0 0,-1 19,1-19,0 20,20-21,-20 1,0 0,-1-1,21-19,-20 20,0-40,19 20,-19 0,0-20,0 0,0-20,0 20,0-40,-1 20,-19 0,0-19,0-1,0 0,0-19,0 19,0-20,0 1,0-1,-19 21,19-1,0 20,0 0,-20 0,20 20,0 0,0 0,0 0,0 20,0-20,0 20</inkml:trace>
  <inkml:trace contextRef="#ctx0" brushRef="#br0" timeOffset="101213">14426 12779,'0'0,"0"0,0 0,0 0,20 0,0 0,-20 20,20-20,20 0,-21 0,1 0,20 0,-20 20,20-20,-21 0,21 0,-20 20,0-20,0 0,-1 0,1 0,-20 0,20 20,-20-20,0 0,0 0,0 0,0 0,-20 0,20-20</inkml:trace>
  <inkml:trace contextRef="#ctx0" brushRef="#br0" timeOffset="101545">14466 12581,'0'0,"20"-20,20 20,-21 0,21 0,0 0,-20 0,19 20,1-20,0 0,-20 0,19 0,-19 20,0-20,-20 0,0 0,20 0,-20 0,0 0,0 20,0-20</inkml:trace>
  <inkml:trace contextRef="#ctx0" brushRef="#br0" timeOffset="102927">15478 12363,'20'-20,"-20"0,20 20,0-20,0 20,-1-20,1 20,20 0,-20 0,19 0,-19 20,20 0,-20-20,-20 20,20 19,-20-19,-20 0,0 20,0-20,0 19,-19-19,19 0,-20 0,20 0,-19 0,19-20,0 0,20 0,-20 0,20 0,0 0,0-20,0 20,20-20,-20 20,40-20,-21 20,21 0,0 0,-1 20,1 0,-20 0,20-1,-1 1,-19 20,-20-20,20 0,-20 19,-20-19,0 0,0 0,1 20,-21-21,0 1,1-20,-1 20,0-20,1 0,19 0,-20 0,20-20,-20 20,40-20,-19 20,-1-19,20-1,0 20</inkml:trace>
  <inkml:trace contextRef="#ctx0" brushRef="#br0" timeOffset="103462">16014 12482,'-20'0,"20"20,0-1,0 1,0 20,0-20,0 19,0 1,20-20,0 20,0-20,-1-1,1 21,0-40,20 20,-1-20,-19 0,20 0,0 0,-20-20,19 0,-19 0,0 1,0-1,-20 0,0-20,0 20,0-19,0 19,-20-20,-20 0,20 1,-19 19,-1 0,0 0,-19 20,19 0,0 0,21 0,-1 40,0-20,0 0,0 19,20 1,0-20,-20 19,20-19,0 0,0 20,0-20</inkml:trace>
  <inkml:trace contextRef="#ctx0" brushRef="#br0" timeOffset="104058">16411 12462,'0'0,"20"20,-20 0,19 19,1-19,-20 20,20-1,0 1,20-20,-20 20,19-20,-19-20,20 19,-1-19,1 20,0-20,0-20,-21 20,21-19,-20-1,0 0,0 0,-20-20,19 20,-19-19,-19-1,-1-19,0 19,-20 0,1 0,-1 21,0-1,0 20,1 0,-1 20,0-1,1 21,19-20,0 0,0 20,20-21,-20 1</inkml:trace>
  <inkml:trace contextRef="#ctx0" brushRef="#br0" timeOffset="104776">15121 13156,'0'0,"0"0,0 0,20 0,-20 0,20 0,-20 0,19 0,1 0,0 0,20 0,-20 0,19 20,21-20,-20 0,19 0,1 0,19 0,-19 0,19-20,20 20,-19 0,19 0,0 0,0 0,-19 0,19 0,-20 0,20 0,-19 0,19 0,-20 0,-19 0,19 0,-19 0,-1 0,-19 0,0 0,-1 0,-19 0,0 0</inkml:trace>
  <inkml:trace contextRef="#ctx0" brushRef="#br0" timeOffset="105372">15597 13375,'0'0,"0"0,0 0,0 0,0 20,0-1,0 21,0-20,0 20,0-1,0-19,0 20,0-1,0 1,0-20,0 20,0-20,0-1,0 21,0-20,0-20,0 20,0 0,0-20,0 0</inkml:trace>
  <inkml:trace contextRef="#ctx0" brushRef="#br0" timeOffset="105900">15716 13514,'0'0,"0"0,0 19,0 1,0 20,0-20,0 19,0 1,20-20,0 20,-20-20,20-1,0 1,19 0,-19 0,20 0,-20-20,19 0,-19 0,20 0,-20 0,19-20,-19 0,0 0,0 0,0 1,-20-21,0 20,0-20,-20 20,20-19,-40-1,20 20,-19-19,-1-1,20 20,-19 20,-1-20,0 20,0 20,21 0,-21 0,20 19,0 1,20 0,-20-1,20 1,0-20,20 20,0-20,0 19,0-19</inkml:trace>
  <inkml:trace contextRef="#ctx0" brushRef="#br0" timeOffset="106354">16232 13553,'-20'20,"20"0,0 0,0 0,20 19,0-19,-20 0,20 20,0-20,0-1,-1 1,21 0,-20 0,0-20,19 0,-19 20,20-20,0-20,-20 0,19 0,-19 0,0-19,0 19,-20-20,0 0,-20 1,20-1,-40 0,1 1,19 19,-40-20,20 40,1-20,-21 20,21 0,-1 20,0 20,0-20,21 19,-1 1,20 0,0-1</inkml:trace>
  <inkml:trace contextRef="#ctx0" brushRef="#br0" timeOffset="106964">17423 12700,'0'0,"20"0,-20 0,19 0,1 20,0-20,0 0,0 0,20 0,-21 0,21 0,0 0,-1 0,1 0,-20 0,20 0,-20 0,-1 0,-19 0,20-20,-20 20</inkml:trace>
  <inkml:trace contextRef="#ctx0" brushRef="#br0" timeOffset="107235">17383 12521,'20'20,"-20"-20,20 0,19-20,1 20,0 0,0 0,-1 0,1 0,0 0,-1 0,-19 0,20 0,-20 0</inkml:trace>
  <inkml:trace contextRef="#ctx0" brushRef="#br0" timeOffset="108305">18494 12164,'0'0,"0"0,0 0,0 0,0 0,0 0,0 0,0 0,0-20,20 20,0 0,20 0,-20-19,19 19,1 0,0 0,-1 0,1 0,0 0,-1 0,1 0,-20 19,20-19,-21 20,1 0,0-20,0 20,-20 0,0 0,0-1,0 1,0 0,-20 0,-20 0,21 0,-21-1,0 1,1 0,-1-20,20 20,-20 0,20-20,1 0,-1 0,20 0,-20 0,20 0,0 0,20-20,-20 20,20 0,-1-20,1 20,0 0,20 0,0 0,-1 0,1 0,0 0,-1 20,1-20,0 20,-20 0,-1 0,1-1,0 1,-20 0,0 0,-20 0,20 0,-20 19,1-19,-21 0,20 0,-20 0,1 0,-1-1,0 1,-19-20,19 0,0 20,1-20,-1 0,0 0,20-20,-19 20,19 0,0-20,0 20,0-19,20 19,-19-20</inkml:trace>
  <inkml:trace contextRef="#ctx0" brushRef="#br0" timeOffset="125451">13811 14724,'0'-20,"0"20,0 0,0 0,0 0,0 0,0 0,0 0,0 0,0 0,0 0,0 20,20 20,-20-1,0 1,0 0,0 19,0 1,20-20,-20 19,0 1,0-1,0 1,0-1,0-19,0 0,0-1,0-19,0 0,0 0,0-20,0 0,20 0,-20 0,0 0,0-20</inkml:trace>
  <inkml:trace contextRef="#ctx0" brushRef="#br0" timeOffset="125919">14228 14684,'0'0,"0"0,0 20,0 0,0 0,0 20,0-1,20 1,-20 19,0 1,20-20,-20 19,0 1,0-21,0 21,0-20,0-1,0-19,0 20,0-20,0-20,0 20,0-20,0 0,0 0</inkml:trace>
  <inkml:trace contextRef="#ctx0" brushRef="#br0" timeOffset="126406">14010 14863,'-20'-20,"20"0,0 0,20 20,-20-19,20-1,-1 0,1 0,0 0,20 0,-20-19,19 19,1 0,0 0,19 20,-19-20,0 20,19 20,-19 0,-1 0,1 20,-20-21,20 21,-40 0,20-1,-20-19,-20 20,0 0,0-1,-20-19,20 20,-19-20,-1 19,0-19,1 0,-1-20,20 20,0-20,1 0,-1 0,20 0,-20 0</inkml:trace>
  <inkml:trace contextRef="#ctx0" brushRef="#br0" timeOffset="127442">14704 15141,'0'0,"0"0,0 0,20 0,0 20,0-20,0 0,19 0,-19 19,20-19,-1 0,1 20,0-20,-20 0,19 20,-19-20,0 0,0 0,0 20,0-20,-20 0,19 0,-19 0,0 0,0 0,-19 0,19 0,-20 0</inkml:trace>
  <inkml:trace contextRef="#ctx0" brushRef="#br0" timeOffset="127761">14784 14962,'19'20,"1"-20,0 0,0 0,20 0,-21 0,21 0,0 0,0 0,-1 0,-19 20,20-20,-20 0,-20 0,19 0,-19 20</inkml:trace>
  <inkml:trace contextRef="#ctx0" brushRef="#br0" timeOffset="128614">15796 14803,'0'-39,"0"19,0 0,19 0,-19 0,0-19,20 19,-20 0,20 20,-20-20,0 20,0 0,0 0,0 0,0 0,0 0,0 20,0-20,0 40,0-20,20 19,-20 1,0 0,20-1,-20 1,0 0,0-1,0-19,0 0,0 0,0 0,0 0,-20-1,20-19,-20 20,0-20,20 0,-20 0,1 0,-1 0,0 0,0 0,20 0,-20 0,20 0,0 0,0 0,0 0,0 0,0 0,0 0,0 0,20 0,-20 0,20 0,0 0,0 0,19 0,-19 0,20 0,-20 0,0 0,-1 0,1 0,-20 0,20 0,-20 0,0 0</inkml:trace>
  <inkml:trace contextRef="#ctx0" brushRef="#br0" timeOffset="128973">15419 15300,'-20'0,"20"0,0 0,20 0,-20 0,39 0,-19 19,20-19,19 0,-19 0,20 0,-21 0,21 0,-1 0,1 0,-1 20,1-20,-20 0,-1 0,1 0,0 0,-21 20,1-20</inkml:trace>
  <inkml:trace contextRef="#ctx0" brushRef="#br0" timeOffset="129718">15716 15558,'0'-20,"0"20,0 0,0 0,0 0,20-20,0 20,0 0,0 0,19 0,1 0,0 0,-1 0,1 0,0 20,-20 0,19-1,-39-19,20 20,-20 0,0 0,-20 0,20 0,-39-1,19 1,-20 0,20 0,-19-20,-1 20,0 0,20-20,0 0,-19 0,19 0,20 0,0 0,0 0,0 0,0 0,20-20,0 20,-1 0,1 0,20 0,0 0,-1 0,1 20,0-20,-20 19,19 1,-19 0,0 0,-20 0,0 0,0 0,-20 19,0-19,0 0,1 0,-21 0,0-1,1 1,-1 0,0-20,0 20,21-20,-21-20,20 20,0-20,0 0,1 1</inkml:trace>
  <inkml:trace contextRef="#ctx0" brushRef="#br0" timeOffset="130253">16510 15061,'40'0,"-20"0,-1 0,21 0,-20 0,20 0,-1 0,-19 0,20-19,-20 19,19 0,-19 0,-20 19,20-19,-20 0,20 0,-20 0,0 0,-20 0</inkml:trace>
  <inkml:trace contextRef="#ctx0" brushRef="#br0" timeOffset="130504">16490 14922,'0'0,"20"0,0 0,0 0,19 0,1 0,0 0,-1-19,1 19,-20 0,20 0,-20 0,-1 0,1-20,0 20</inkml:trace>
  <inkml:trace contextRef="#ctx0" brushRef="#br0" timeOffset="131127">17185 14665,'-20'19,"20"-19,0 20,-20 20,20-20,0 19,0-19,20 20,0-20,0 0,-1 19,21-19,0 0,-1-20,1 20,0-20,19 0,-19 0,0 0,-1-20,1 0,-20 0,0 0,-20-19,0 19,0-20,0 1,-20-1,0 0,-20 1,1-1,-1 0,0 20,-19 0,19 20,0 0,1 0,-1 20,20 0,-19 0,19 20,0-1,20-19,0 20,0-20,0 19</inkml:trace>
  <inkml:trace contextRef="#ctx0" brushRef="#br0" timeOffset="131459">17820 14903,'0'19,"20"1,-20 0,0 20,0-20,0 0,0-1,0 1,0 0,0 0,0-20,0 20,0-20</inkml:trace>
  <inkml:trace contextRef="#ctx0" brushRef="#br0" timeOffset="132238">18018 14545,'0'0,"0"0,20-19,-20 19,20 0,0 0,0 0,19 0,1 0,-20 0,19 19,1-19,0 20,-20 0,-1-20,1 20,-20 0,0 0,0 0,-20-1,1-19,-21 20,20 0,-20 0,1 0,19-20,-20 20,20-20,1 0,-1 0,20 0,0 0,0-20,0 20,0 0,20-20,-1 20,1 0,0-20,20 20,-20 0,19 20,-19-20,20 20,-1 0,-19-1,0-19,20 40,-40-20,20 0,-20 0,0-1,0 1,-20 0,0 0,0 0,0-20,0 20,-19-20,19 20,-20-20,20 0,1 0,-21 0,20-20,0 20,20-20,-20 0</inkml:trace>
  <inkml:trace contextRef="#ctx0" brushRef="#br0" timeOffset="133085">18613 14506,'0'0,"0"0,0 0,0 0,20 0,-20 0,20 0,0-20,-20 20,20 0,0 0,19 0,-19 0,0-20,0 20,20 0,-21 20,1-20,-20 20,20 0,0-20,-20 19,0 1,0 0,0 0,-20 0,0-20,0 20,1 0,-21-1,20 1,-20-20,20 20,1-20,-1 0,20 0,-20 0,20 0,0 0,0 0,0-20,0 20,0 0,0-20,20 20,0 0,-1 0,1 0,0 0,0 0,20 0,-20 20,-1-20,21 20,-20 0,0 0,0 19,-1-19,1 0,0 20,-20-20,0-1,0 1,-20 0,0 0,1 0,-21-20,20 20,-20-20,1 20,19-20,-20 0,0 0,21 0,-1-20,0 20,0-20,0 20,0-20,20 0</inkml:trace>
  <inkml:trace contextRef="#ctx0" brushRef="#br0" timeOffset="140333">19764 14684,'0'0,"0"0,0 0,0 0,0 0,0-19,20 19,-20 0,0 0,0 0,0 0,0 0,0 0,0 0,0 0,0 0,0 0,0 0,0 0,-20 0,20 19,0-19,-19 20,-1 0,20 0,-20 0,0 0,0-1,0 1,0 0,1 0,19 0,-20 0,0-20,20 19,-20-19,20 20,-20-20,20 20,0-20,-20 0,20 0,0 20,0-20,0 0,0 0,-19 0,19 0,0 0,0 0,0 0,0-20</inkml:trace>
  <inkml:trace contextRef="#ctx0" brushRef="#br0" timeOffset="140760">19526 14645,'0'0,"0"0,0 0,0 0,20 0,-20 20,0-20,20 19,-20 1,20 0,-20 0,20 0,-1 19,-19-19,20 20,0-20,-20 19,20-19,-20 0,20 0,-20 0,20 0,-20 0,0-20,0 0,0 19,0-19,0 0,20 0,-20 0,0 0</inkml:trace>
  <inkml:trace contextRef="#ctx0" brushRef="#br0" timeOffset="142413">20102 14466,'-20'0,"20"0,0 0,0 0,0 0,0 0,0 0,0 0,0 0,20 0,-20 0,0 0,20-20,-20 20,19 0,1 0,0 0,0-20,0 20,0 0,-1 0,21 20,-20-20,0 20,0 0,-20-20,20 20,-1 0,-19-20,20 19,-20 1,0-20,0 20,-20 0,20 0,-19 0,-1 0,0-1,0 1,0-20,0 20,0 0,1 0,-1-20,0 0,0 20,0-20,20 0,-20 0,20 0,0 0,0 0,0-20,0 20,0 0,0 0,0 0,20-20,-20 20,20 0,0 0,0-20,0 20,-1 0,1 0,20 0,-20 0,20 20,-21-20,1 20,0-20,0 20,0-1,0 1,-1 0,-19 20,0-20,0-1,0 1,0 0,-19 0,19 0,-20 0,0 0,0-1,0-19,-19 20,19-20,0 0,0 0,-20 0,20 0,1 0,-1 0,0 0,20 0,-20-20,0 20,20 0,0 0,-20-19</inkml:trace>
  <inkml:trace contextRef="#ctx0" brushRef="#br0" timeOffset="143219">20618 14645,'20'0,"-20"0,0 0,0 0,0 0,0 20,-20-1,20 1,0 0,0 20,0-20,0 19,0 1,20-20,-1 19,-19-19,20 20,0-20,0 0,20-20,-21 20,1-1,20-19,-20 0,19 0,-19 0,20 0,-20-19,0-1,0 0,-1 0,1 0,0 0,0-19,-20-1,20 0,-20-19,0 19,0 0,-20 1,20-1,-20 20,0 0,0 0,1 1,-21-1,20 20,-20 0,20 0,-19 20,19-20,-20 39,20-19,1 20,-21 0,20-21,0 21,0 0,20-1,-19 1,19 0,0-20</inkml:trace>
  <inkml:trace contextRef="#ctx0" brushRef="#br0" timeOffset="143889">21233 14843,'0'0,"0"0,20 0,-20 0,19 0,1 0,20 0,0 0,-1 0,1 20,0-20,-20 0,19 0,1 0,-20 20,20-20,-21 0,-19 0,20 0,-20 0,0 0,0 0,20 0,-20 0,-20 0,20 0,-20 0,20 0,-19 0</inkml:trace>
  <inkml:trace contextRef="#ctx0" brushRef="#br0" timeOffset="144363">21312 14704,'0'0,"20"0,-20 0,20 0,0 0,19 0,1 0,0 0,-1 0,1 0,-20 0,20 0,-1 0,-19 20,0-20,20 0,-20 0,-1 0,1 0,0 0,0 0,-20 0,0 0,0 0,0 0,0 20,-20-20</inkml:trace>
  <inkml:trace contextRef="#ctx0" brushRef="#br0" timeOffset="145488">22404 14605,'0'-20,"0"0,19 0,-19 1,0 19,0-20,20 0,-20 0,0 0,0 20,20-20,-20 20,0-19,0 19,0 0,0 0,0 0,0 0,0 0,0 0,0 0,0 19,0 1,0 0,0 20,0-20,0 19,0-19,0 20,0 0,0-1,20-19,-20 20,20-1,-20-19,0 20,20-20,-20 0,0-1,0 1,0 0,0 0,0-20,0 20,0-20,-20 0,20 0,0 0,0 0,0 0,-20 0,20 0,0 0,-20 0,0 0,20 0,-20 0,1 0,-1 0,0 0,0 0,0 0,0 0,1 0,-1 0,0 0,20 0,-20 0,20 0,0 0,0 0,0 0,0 0,0 0,0 0,20 0,-20 0,20 0,0 0,-1 0,1 0,20 0,-20 0,19 0,-19 0,20 0,-20 0,-20 0,20 0,-20 0,0 0,0 0,0 0,0 0,0 0,0 0,0 0,0 0,0 0,0 0,0 0</inkml:trace>
  <inkml:trace contextRef="#ctx0" brushRef="#br0" timeOffset="146314">22741 14645,'0'0,"-20"0,20 0,0 0,0 0,-20 0,20 0,0 20,-20-20,20 19,0 1,0 0,0 0,20 0,-20 0,20-1,0 1,0 0,19 20,1-20,-20-1,20-19,-1 20,-19 0,20-20,0 0,-21 0,21 0,-20 0,0-20,0 20,-20-20,20 1,-20-1,0 0,0 0,0-20,0 1,0-1,-20 20,0-19,0 19,0-20,0 40,0-20,-19 20,-1-20,20 20,-19 20,19-20,-20 20,0 0,20 0,-19-20,39 20,-20 19,20-19,0 0,0 20,0-21</inkml:trace>
  <inkml:trace contextRef="#ctx0" brushRef="#br0" timeOffset="148305">23693 14486,'20'-20,"-20"0,0 20,0 0,0 0,0 0,0 0,0 0,0 0,0 0,0 0,0 0,0 20,0 0,0 20,0-21,20 21,-20 0,0 0,0-1,20 1,-20 0,0-21,20 21,-20 0,0-20,0-1,0 1,0-20,0 20,0-20,0 0,0 0,0 0,0 0,0 0,0-20,0 20,-20-20,20 1,-20-1,0 20,20-20,-20 0,-19 0,19 20,0 0,0-20,0 20,1 0,-21 20,40-20,-20 0,0 20,20-20,-20 20,20 0,0 0,0-20,20 19,0 1,0-20,0 20,0-20,-1 20,21-20,-20 20,20-20,-1 0,-19 0,0-20,20 20,-21-20,21 20,-20-20,0 0,0 1,-20-1,20 0,-1-20,-19 20,20 1,-20-1,0 20,0-20,0 20,0 0,0 0,0 0,0 0,0 20,-20 0,20-1,0 1,0 0,0 0,0 0,0-20,20 20,0-1,-20-19,20 20,0-20,0 0,19 0,-19 0,0 0,0 0,0-20,-20 20,20-19,-1-1,-19 20,20-20,-20 0,0 0,0 0,0 20,0 0,0 0,0 0,0 0,-20 0,20 20,0-20,0 20,0 0,0 0,20 0,-20-20,20 19,0 1,0-20,0 0,19 20,-19-20,0 0,0 0,0 0,0 0,-20 0,19-20,1 20,-20-20,20 1,-20-1,0 0,0 0,0 0,0 0,0 1,-20-1,0 0,1 0,-1 20,0-20,0 20,0 0,-20 0,21 20,-1 0,0 0,0 0,0-1,20 1,0 0,0 0,0 0,0-20,20 20,0-1,0-19,0 20,-1-20,1 0,0 0,0 0,0 0,0 0,0-20,-1 20,1-19,-20-1,20 0,0 0,0 0,0-19,-1 19,-19 0,20-20,-20 20,0 1,0 19,0-20,0 20,0 0,0 0,20 0,-20 0,0 20,20-1,-20 1,20 0,-20-20,20 40,-20-20,19-1,-19 1,20 0,-20 0,20 0,0 0,-20-1,20 1,-20 0,0 0,0 0,0-20,0 20,0-20,0 20,-20-20,20 0,-20 0,0 19,0-19,1-19,-1 19</inkml:trace>
  <inkml:trace contextRef="#ctx0" brushRef="#br0" timeOffset="148529">23991 14565,'0'0,"0"0,20 0,-20 20</inkml:trace>
</inkml:ink>
</file>

<file path=ppt/ink/ink14.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48:39.697"/>
    </inkml:context>
    <inkml:brush xml:id="br0">
      <inkml:brushProperty name="width" value="0.05292" units="cm"/>
      <inkml:brushProperty name="height" value="0.05292" units="cm"/>
      <inkml:brushProperty name="color" value="#FF0000"/>
    </inkml:brush>
  </inkml:definitions>
  <inkml:trace contextRef="#ctx0" brushRef="#br0">4008 3413,'0'0,"0"0,0 20,0-20,0 20,0-20,0 20,0-1,0 1,20 0,-20 0,0 0,0 20,0-1,0-19,0 20,20-1,-20 21,0-20,0 19,0-19,20 19,-20-19,0 20,0-1,0 1,0 19,0-19,0 19,0-19,0 19,0 0,0 1,20-21,-20 40,0-19,20-1,-20 1,0 19,20-20,-20 20,0 1,0-1,0 0,0 20,0-20,0 0,0 21,0-21,0 0,0 20,0-20,0 20,0 0,0 0,0 1,0-1,0 0,0 0,19 20,-19-20,0 0,0 0,0 20,20-20,-20 0,0 0,0 20,0-20,0 0,0 20,0-20,0 20,0-20,0 20,0 0,0-20,0 20,0-20,0 0,20 20,-20 0,0-20,0 0,20 20,-20 0,20-20,-20 19,20 1,-20-20,19 20,-19 0,0 0,0 0,0-20,0 20,0-20,0 20,0-20,0-20,0 20,0 0,0-19,-19-1,19 0,0-20,0 21,0-21,0 0,0 1,0-21,0 1,0-1,-20-19,20 0,0-1,0-19,0 0,0 0</inkml:trace>
  <inkml:trace contextRef="#ctx0" brushRef="#br0" timeOffset="1226">3830 3473,'0'0,"0"19,0-19,0 0,0 0,0-19,0 19,20-20,-20 0,20-20,-1 20,-19-19,20-1,-20 0,20-19,-20 19,20 0,0 1,-20-21,20 21,-20-1,19 20,-19 0,0 20,0 0,0 0,0 0,0 0,0 0,0 20,0 20,0-20,0 19,20-19,-20 20,20-20,0 19,0-19,-20 20,20-20,0 19,-1-19,-19 0,20 0,-20 0,0 0,0-20,0 19,0-19,0 20,-20-20,1 0,-1 0,0 20,0-20,-20 0,1 0,19 20,-20-20,0 0,21 20,-21-20,20 0,20 0,0 0,0 0,0 0</inkml:trace>
  <inkml:trace contextRef="#ctx0" brushRef="#br0" timeOffset="2949">2580 13772,'99'0,"-59"0,19-20,1 0,19 20,0-20,1 20,-1-20,1 20,19-20,0 20,0-20,0 20,1-19,19-1,0 20,-20-20,20 20,20-20,-20 20,20-20,0 0,0 1,19-1,-19 0,20 20,0-20,0 0,-1 0,21 1,-20 19,-1-20,21 0,-20 20,0-20,19 20,1-20,-1 0,-19 20,20-20,-1 20,1-19,-20 19,19 0,-19 0,20 0,-1 0,-19 0,20 0,-1-20,1 20,-1 0,21 0,-21 0,1 0,0 0,-1 0,1 0,-1 0,-19 0,20 0,-1 0,21 0,-21-20,1 20,-1 0,1 0,0 0,-1 0,-19 0,20 0,-21 0,1 0,20 0,-21 0,1 0,20 0,-20 0,19 0,-19 0,19 0,-19 0,0 0,0 0,-1 0,1 0,-20 0,0 20,0-20,0 20,20-20,-21 0,1 19,0-19,0 20,0-20,0 20,-20-20,20 20,-20-20,0 20,0-20,0 20,0-20,-19 20,19-20,-20 19,0 1,20-20,-20 0,0 20,-19 0,19-20,-20 20,21-20,-21 20,0-1,21-19,-21 20,0 0,1-20,-21 20,1 0,-1-20,-19 20,0-20,-1 0,-19 19,0-19,-20 0,20 0,-20 0,0 0</inkml:trace>
  <inkml:trace contextRef="#ctx0" brushRef="#br0" timeOffset="3659">19804 13533,'0'0,"0"0,0 0,20 0,0 0,0 0,-1 20,21-20,0 0,-20 0,19 0,-19 0,20 0,-20 20,0-20,-1 0,1 0,-20 0,0 0,20 20,-20-20,0 0,0 20,-20 0,20-1,-20 1,20 0,-19 0,-1 0,20 20,-20-21,0 1,0 0,0 0,0-20,1 20,19-20,-20 0,20 0,-20 0,20 0,0 0,0-20,0 20,0-20,0 0,0 0,0 1,0-1,0 0,20 0,-20-20,0 20,0 1,0 19,20-20,-20 0,0 20,0-20,0 20,0 0,0 0,-20 20</inkml:trace>
  <inkml:trace contextRef="#ctx0" brushRef="#br0" timeOffset="6630">4346 12065,'-20'0,"20"0,0 0,0 0,0 0,0 0,0 0,0 0,0 0,0 0,0 0,0 0,0 0,0 0,0 0,0 0,0 0,0 0,0 0,20 0,-20 0,20 0,-20 0,19 0,-19 0,20 0,0 0,-20 0,20 0,20 0,-20 0,-1 0,21 0,0 0,-1-20,1 20,0 0,-1-20,21 20,0-20,-1 20,1 0,-1-19,1-1,-1 20,21-20,-21 20,21-20,-1 0,0 0,1 20,-1-19,0-1,1 20,-1-20,20 20,-19-20,19 0,-20 20,21-20,-1 1,0-1,-20 20,21-20,-1 0,0 20,0-20,0 20,1-20,-1 20,0-20,20 20,-20 0,1-19,-1 19,20-20,-20 20,20 0,-20-20,1 20,19-20,-20 20,20 0,-20-20,20 20,-20 0,21 0,-21-20,20 20,0 0,0 0,0-19,-20 19,20 0,0-20,0 20,-19 0,19 0,0-20,-20 20,20 0,0 0,0 0,0-20,-20 20,20 0,1 0,-1 0,0-20,-20 20,20 0,0 0,0 0,-20 0,20 0,-19 0,19 0,-20 0,20-20,-20 20,20 0,-20 0,1 0,19 0,-20 0,0 0,0 0,1 0,-1 0,20 0,-20 0,0 0,1 0,-1 0,0 0,0 0,0 0,1 0,-1 0,-20 0,20 0,-19 0,-1 0,20 0,-19 0,-1 0,1 0,-1 0,0 0,20 0,-19-20,-1 20,1 0,-1 0,0 0,1 0,-1 0,0-19,1 19,-1 0,-19 0,19 0,1 0,-21 0,1 0,19 0,-20 0,21 0,-21 0,1 0,-1 0,1 0,-1 19,1-19,-20 0,19 20,-19-20,0 0,-1 0,1 20,0-20,-20 0,19 0,-19 0,0 0,-20-20</inkml:trace>
  <inkml:trace contextRef="#ctx0" brushRef="#br0" timeOffset="7468">18752 10974,'0'0,"0"0,0 0,0 0,20 19,0-19,0 0,20 0,-21 0,21 0,0 0,-1 20,1-20,0 0,0 0,-1 0,-19 0,0 0,0 0,-20 0,0 0</inkml:trace>
  <inkml:trace contextRef="#ctx0" brushRef="#br0" timeOffset="7867">18792 11053,'-20'20,"0"0,0-1,20 1,-19 0,-1 0,20 20,-20-1,20-19,0 20,0-20,0 19,20-19,-20 20,20-20,-1 0,21 0,-20-1,20 1,-20 0,19-20,1 0,0 20,19-20,-19 0,-20 0,19 0,-19 0,0 0,0-20,-20 20,0 0,0-20</inkml:trace>
  <inkml:trace contextRef="#ctx0" brushRef="#br0" timeOffset="8145">18713 11370,'0'0,"0"0,0 0,19 0,1 0,20 0,0 0,-1 0,1 20,0-20,-1 0,-19 0,20 0,-20 0</inkml:trace>
  <inkml:trace contextRef="#ctx0" brushRef="#br0" timeOffset="8883">19804 11271,'0'0,"0"0,-20 0,20 0,-20 0,20 0,-19 0,-1 0,0 0,0 20,0-20,0 0,0 0,1 20,19-20,-20 0,20 20,-20-20,20 0,0 0,0 20,0-20,0 0,0 19,20-19,-20 20,20-20,-1 0,1 0,0 0,0 0,0 20,20-20,-21 0,1 20,20-20,-20 20,0 0,-1 0,1-1,20 1,-40 0,20 0,-20 0,0 0,0-20,0 19,-20 1,0-20,-20 20,21-20,-21 20,20-20,-20 0,1 0,-1 0,20 0,-20 0,21 0,-1-20,0 20,0 0,20-20,-20 20,20 0,0 0</inkml:trace>
  <inkml:trace contextRef="#ctx0" brushRef="#br0" timeOffset="10382">3413 11886,'-20'-19,"0"19,1 0,-1 0,0 19,0-19,0 0,0 0,1 0,-1 20,20-20,-20 20,20-20,-20 0,20 20,0 0,0-20,0 20,0-1,20 1,0-20,-20 20,20 0,19 0,-19-20,0 20,0-20,19 0,-19 20,20-20,-20 19,19-19,-19 0,0 20,0 0,-20-20,20 20,-20 0,0 0,0-1,-20 1,0 0,0 0,0 0,1 0,-1-1,-20-19,20 0,20 0,-20 0,1 0,19-19,-20-1,20 0,0 0,0 0,0 0,0-19,0 19,20 0,-1 0,1-19,0 19,0-20,0 20,0-20,-1 21,-19-21,20 20,-20 0,0 20,0-20,0 20,0 0,-20 0,20 0,0 0,-19 0,19 0,0 0,0-19,0 19</inkml:trace>
  <inkml:trace contextRef="#ctx0" brushRef="#br0" timeOffset="13686">4088 4068,'-20'0,"20"-20,0 20,0 0,0 0,0 0,0 0,0 0,0 0,0 0,0 0,0 0,0 0,20 0,0 0,-20 0,20 0,-1 0,1 0,20 0,-20 0,0 0,19 0,1 0,-20-20,19 20,21 0,-20-20,-1 20,21 0,-1-19,-19 19,20-20,-1 20,1-20,-1 20,21-20,-21 20,21-20,-1 20,-20-20,21 20,19-19,-20 19,1-20,19 0,0 20,-19-20,19 20,0 0,0-20,-19 20,19 0,0-20,0 20,1 0,-1-20,20 20,-20 0,20-19,-20 19,20-20,-19 20,19 0,0-20,0 20,0 0,-20-20,20 20,20-20,-20 20,0-20,0 20,0-19,0 19,0-20,0 20,1 0,-1 0,19-20,-18 20,-1 0,0-20,0 20,0 0,20 0,-20-20,0 20,0 0,0 0,20 0,-20-20,0 20,0 0,0 0,0 0,20 0,-20 0,0 0,20 0,-20-20,0 20,20 0,-20 0,20 0,-20 0,0 0,20-19,-20 19,0 0,0 0,0 0,20 0,-20 0,0 0,0 0,1 0,-1-20,0 20,0 0,0 0,0 0,0 0,0-20,0 20,0 0,0 0,0-20,20 20,-20 0,0 0,20 0,-20-20,20 20,-20 0,20 0,-20 0,20 0,-20 0,20 0,-20 0,20 0,-20 0,0 0,20 0,0 0,-20 0,20 0,-20 20,20-20,-20 0,0 0,0 20,0-20,0 0,-20 20,20-20,-19 0,19 20,-20-20,0 0,0 0,1 19,-1-19,-20 0,1 20,-1-20,-20 20,1-20,-20 0,-1 20,-19-20</inkml:trace>
  <inkml:trace contextRef="#ctx0" brushRef="#br0" timeOffset="14295">20479 3096,'59'0,"-19"0,20 0,-1 0,1 0,-1 0,20 0,-19 0,0 0,-1 0,-19 0,-1 0,-19 19,0-19,0 0,0 20,-20-20,20 0</inkml:trace>
  <inkml:trace contextRef="#ctx0" brushRef="#br0" timeOffset="14695">20697 3135,'0'20,"-20"-20,20 20,0 0,-20 0,20 19,-19-19,19 20,-20 0,0-1,0 1,0 0,0-1,0 1,1 20,19-21,-20-19,20 20,20-1,-1-19,1 0,20 20,0-20,-1 0,21-20,-20 19,19-19,-19 0,-1 0,1 0,-20 0,0 0,0 0,-20 0</inkml:trace>
  <inkml:trace contextRef="#ctx0" brushRef="#br0" timeOffset="14932">20479 3572,'0'-20,"0"20,20 0,19 0,1 0,20 0,-21-20,21 20,-1 0,1 0,-21 0,-19 0,20 0</inkml:trace>
  <inkml:trace contextRef="#ctx0" brushRef="#br0" timeOffset="15657">21530 3592,'-39'39,"19"1,20 0,-20-20,0 19,20 1,-20 0,20-20,0-1,0 1,0-20,0 0,0 0,0 0,0 0,0-20,20 1,-20-1,0-20,20 0,-20 1,20-1,0 0,0 1,-1-1,-19 20,40 0,-20 0,-20 20,20 0,0 20,0 0,-20 20,0-1,0-19,0 20,0 0,0-21,0 1,-20 0,20 0,0-20,0 0,0 0,0 0,20-20,-20 0,19 0,1 1,0-21,0 20,20-20,-21 1,21 19,-20 0,20 0,-20 20,-1 0,-19 20,0 0,20 20,-20-1,0-19,-20 20,20-1,-19-19,19 20,-20-20,20 0,0 0,0-20</inkml:trace>
  <inkml:trace contextRef="#ctx0" brushRef="#br0" timeOffset="16090">22086 3592,'0'0,"0"20,0-1,0 1,0 20,-20 0,20-1,0-19,-20 20,20 0,0-21,0 1,-19 0,19 0,0-20,0 0,0 0,0 0,0-20,0 20,0-20,0-19,19 19,1-20,0-20,0 21,20-1,-1-19,-19 19,20 0,0 20,-21 20,1 0,0 0,0 20,-20 20,20 0,-20-1,0 1,-20 19,20-19,0 0,0 0,-20-21,20 1,0 0,0 0,0-20,-20 0,20 0</inkml:trace>
  <inkml:trace contextRef="#ctx0" brushRef="#br0" timeOffset="16307">22086 3750,'0'0,"0"0,20 0,0 0,0 20,-1-20,21 20,0 0,0 0,-1-20,1 20,0-20,-21 20,21-20,-20 0</inkml:trace>
  <inkml:trace contextRef="#ctx0" brushRef="#br0" timeOffset="16619">22523 3612,'0'19,"19"-19,1 20,0 0,0 20,0-20,0 19,0-19,-1 0,21 20,-20-20,0-1,-20 1,20 0,-20-20,0 20,0-20,0 0,0 20</inkml:trace>
  <inkml:trace contextRef="#ctx0" brushRef="#br0" timeOffset="16808">22840 3651,'-20'0,"0"0,1 20,-1 0,0 0,-20 0,1 19,-1 1,20 0,-40-1,21 1,-1 0,0-1</inkml:trace>
  <inkml:trace contextRef="#ctx0" brushRef="#br0" timeOffset="18328">2242 4703,'0'-20,"0"0,0 0,0 1,-20-1,20 0,0 0,0 20,0-20,-19 0,19 1,0-1,-20 0,20 0,0 0,0 20,-20 0,20 0,0-20,0 20,20 0,-20 0,0 20,20-20,-1 20,-19 0,20 0,0 0,0 19,0-19,0 20,0-1,-1-19,1 20,-20-20,20 0,0-1,-20 1,20 0,-20-20,0 20</inkml:trace>
  <inkml:trace contextRef="#ctx0" brushRef="#br0" timeOffset="18768">2461 4485,'19'20,"-19"-20,20 19,0 1,0 0,0 0,0 0,19-20,-19 20,0-20,20 0,-20-20,19 0,-19 0,0 0,20-19,-40 19,20 0,-20-20,0 20,-20 0,0 1,0-1,0-20,-20 20,1 0,-1 1,0-1,21 20,-21 0,20 0,0 20,0-1,20 21,0-20,0 20,0-1,0 1,20 0,0-20</inkml:trace>
  <inkml:trace contextRef="#ctx0" brushRef="#br0" timeOffset="19432">2917 4008,'-20'0,"0"-19,1 19,-1 0,20 0,-20 0,0 0,20 19,-20-19,20 20,0 0,0 20,0-20,0 19,0-19,20 0,0 20,0-20,0-1,19-19,-19 20,20 0,-1-20,1 20,-20 0,0-20,19 20,-39-20,20 19,-20-19,20 20,-20 0,0-20,0 20,0-20,-20 20,0-20,20 0,-19 0,-21 0,20 0,0 0,0 0,1-20,19 20,-20-20,20 0,0-19,0 19,0-20,0 0,20 1,-20-1,0 0,0 1,0-1,0 20,0 0,0 0,-20 1,20 19,-20 0,20 0,0 0,0 0,0 0,0 0</inkml:trace>
  <inkml:trace contextRef="#ctx0" brushRef="#br0" timeOffset="23111">4128 7898,'0'0</inkml:trace>
  <inkml:trace contextRef="#ctx0" brushRef="#br0" timeOffset="23185">4128 7898,'0'-20,"0"20,0-20,0 20,0 0</inkml:trace>
  <inkml:trace contextRef="#ctx0" brushRef="#br0" timeOffset="24818">4128 7838,'0'0,"0"0,0 0,0 0,0 0,0 0,0 0,0 0,0 0,0 0,0 0,0 0,0 0,0 0,0 0,0 0,0 0,0 0,0 0,0 0,0 0,0 0,0 0,0 0,0 0,0 0,0 0,0 0,0 0,0 0,0 0,0 0,0 0,0 0,0 0,0 0,19 0,-19-20,0 20,0 0,0 0,0 0,0 0,0 0,0 0,0 0,0 0,0 0,0 0,0 0,0 0,0 0,0 0,0 0,0 0,0 0,0 0,0 0,0 0,0 0,0 0,0 0,0 0,0 0,0 0,0 0,0 0,0 0,0 0,0 0,0 0,0 0,0 0,0 0,0 0,0 0,0 0,0 0,0 0,0 0,0 0,0 0,0 0,0 0,0 0,0 0,0 0,0 0,0 0,0 0,0 0,0 0,0 0,0 0,0 0,0 0,0 0,0 0,0 0,0 0,0 0,0 0,0 0,0 0,0 0,0 0,0 0,0 0,0 0,0 0,0 0,20 0,-20 0,0 0,0 0,0 0,0 0,0 0,0 0,0 0,0 0,0 0,0 0,0 0,0 0,0 0,0 0,0 0,0 0,0-19,20 19,-20 0,0 0,0 0,0 0,0 0,0 0,0 0,0 0,0 0,0 0,0 0,0 0,0 0,0 0,0 0,0 0,0 0,0 0,0 0,0 0,0 0,0 0,0 0,0 0,0 0,0 0,0 0,0 0,0 0,0 0,20 0,-20 0,0 0,0 0,0 0,0 0,0 0,0 0,0 0,0 0,0 0,0 0,0 0,0 0,0 0,0 0,0 0,0 0,0 0,0 0,0 0,0 0,0 0,0 0,0 0,0 0,0 0,0 0,0 0,0 0,0 0,0 0,0 0,0 0,0 0,0 0,0 0,0 0,0 0,0 0,0 0,20 0,-20 0,0 0,0 0,0 0,0 0,0 0,20 0,-20 0,0 0,19 0,-19 0,20 0,0 0,-20 0,20 0</inkml:trace>
  <inkml:trace contextRef="#ctx0" brushRef="#br0" timeOffset="25556">4762 7818,'0'0,"0"0,0-19,20 19,-20 0,0 0,20-20,-20 20,0 0,0 0,20 0,-20 0,0 0,20 0,-20 0,20 0,-20 0,20 0,-20 0,19 0,1 0,0 0,0 0,0-20</inkml:trace>
  <inkml:trace contextRef="#ctx0" brushRef="#br0" timeOffset="26192">5735 7680,'0'0,"0"0,0 0,0 0,20 0,0 0,-20 0,19 0,1 0,0 0,0 0,0 0,0 0,-1 0,1 0,0 0,20 0,-20 0,19-20,-19 20,0 0,0 0</inkml:trace>
  <inkml:trace contextRef="#ctx0" brushRef="#br0" timeOffset="26524">6568 7600,'20'0,"-20"0,20 0,-20 0,20 0,-20 0,20 0,-20-20,20 20,-20 0,0 0,19 0</inkml:trace>
  <inkml:trace contextRef="#ctx0" brushRef="#br0" timeOffset="26870">7322 7501,'20'0,"0"0,0 0,0 0,0 0,-20 0,19 0,1 0,0 0,0 0,-20 0,40 20,-21-20,1 0</inkml:trace>
  <inkml:trace contextRef="#ctx0" brushRef="#br0" timeOffset="27215">8473 7422,'20'0,"0"0,0 0,19-20,-19 20,0 0,0 0,20-20,-20 20</inkml:trace>
  <inkml:trace contextRef="#ctx0" brushRef="#br0" timeOffset="27527">9545 7322,'40'0,"-21"0,1 0,20 0,-20 0,19 0,-19 0,20 0,-20 0</inkml:trace>
  <inkml:trace contextRef="#ctx0" brushRef="#br0" timeOffset="27832">10914 7243,'60'0,"-21"0,-19 0,20-20,-1 20,-19 0,20 0,0 0,-1 0</inkml:trace>
  <inkml:trace contextRef="#ctx0" brushRef="#br0" timeOffset="28116">12323 7203,'59'0,"-39"0,20 0,0 0,-20 0,19 0,1 0,-20 0,19 0,-19 0</inkml:trace>
  <inkml:trace contextRef="#ctx0" brushRef="#br0" timeOffset="28394">13672 7223,'40'0,"0"0,-20 0,19 0,1 0,0 20,-1-20</inkml:trace>
  <inkml:trace contextRef="#ctx0" brushRef="#br0" timeOffset="28712">15518 7183,'59'0,"-39"0,20 0,0 0,-1 0,1 0,0 0,-1 0</inkml:trace>
  <inkml:trace contextRef="#ctx0" brushRef="#br0" timeOffset="29037">17264 7124,'60'0,"-41"0,21 0,20 0,-21 0,1 0,0 0</inkml:trace>
  <inkml:trace contextRef="#ctx0" brushRef="#br0" timeOffset="29410">18951 7144,'59'20,"-19"-20,0 0,-1 0,21 0,-20 0</inkml:trace>
  <inkml:trace contextRef="#ctx0" brushRef="#br0" timeOffset="30243">20419 6568,'0'0,"0"0,0 0,0 0,20 0,0 0,20 0,-1 0,21 0,-1 0,1 20,-20-20,-1 0,1 20,-20-20,0 0,-1 0,-19 20,0-20,0 0,0 0,-19 0</inkml:trace>
  <inkml:trace contextRef="#ctx0" brushRef="#br0" timeOffset="30649">20499 6648,'0'20,"-20"-20,20 19,-20-19,20 20,-20 20,20-20,-20 0,0 19,1-19,19 20,-20-20,20 19,0-19,0 20,0-20,0 0,20-1,-1 21,21-20,0 0,-1 0,1-1,0-19,0 20,19-20,-19 20,-20-20,19 0,-19 0,0 0,0 0,-20-20,20 0</inkml:trace>
  <inkml:trace contextRef="#ctx0" brushRef="#br0" timeOffset="30893">20459 6945,'0'0,"0"0,0 0,0 0,20 0,19 0,1-20,0 20,19 0,-19 0,0 0,-1 0,1-19</inkml:trace>
  <inkml:trace contextRef="#ctx0" brushRef="#br0" timeOffset="31699">21392 6985,'-40'40,"40"-20,0 19,-20-19,20 20,0-20,0-1,0 21,0-20,-20-20,20 20,0-20,0 20,0-20,0 0,0 0,0-20,0 0,0 0,0 0,20 0,-20-19,20-1,0 20,0-19,-1-1,1 20,0 0,0 0,0 20,-20 0,20 0,-1 20,-19 0,20 0,-20 20,0-21,0 21,0-20,0 0,0 0,0-1,0 1,-20-20,20 0,0 0,0 0,0 0,0 0,20 0,-20-20,0 1,20-1,0 0,0-20,0 20,0-19,-1 19,1 0,20 0,0 0,-21 0,1 20,20 20,-20-20,-20 40,20-20,-20 20,20-21,-20 21,0 0,0-20,-20 19,20-19,0 20,-20-20,20-1,0 1,0 0,0 0,0-20,0 20,0-20,0 0</inkml:trace>
  <inkml:trace contextRef="#ctx0" brushRef="#br0" timeOffset="33640">2798 8255,'0'0,"0"-20,20 20,-20 0,20-20,0 0,19 20,-19-19,0-1,0 0,19 20,-19-20,0 20,0-20,0 20,-20-20,20 20,-20 0,0 0</inkml:trace>
  <inkml:trace contextRef="#ctx0" brushRef="#br0" timeOffset="34100">2838 8275,'-20'59,"0"-39,20-20,0 20,0 0,0-20,0 0,0 0,20 0,0 0,-20 0,20 0,-1-20,1 20,0-20,0 0,0 20,0-19,19 19,-19-20,20 20,-20 0,19 0,-19 0,20 0,-20 0,0 20,-20-1,19 1,-19 0,0 0,0 0,-19 19,19-19,-20 20,0-20,-20 0,20-1,0 1,1 0,-21 0,20-20,0 0,0 0,1 20,19-20,-20-20,20 20</inkml:trace>
  <inkml:trace contextRef="#ctx0" brushRef="#br0" timeOffset="34710">3413 8017,'-20'-20,"0"20,1 0,-1 0,0 0,0 0,0 0,0 20,1-20,-1 20,20 0,0-20,0 19,0-19,0 20,20 0,-1-20,1 20,0-20,0 20,20 0,-21-20,21 19,-20-19,20 20,-21 0,1-20,0 20,-20 0,0 20,0-21,0 1,0 20,-20-20,20 0,-20-1,1 1,-1-20,0 0,0 0,0 0,0-20,20 1,-19-1,19-20,0 20,0-19,0-1,0 0,19 20,-19-19,20-1,-20 0,20 20,-20 1,0-1,0 20,0 0,0 0,-20 0,0 0</inkml:trace>
  <inkml:trace contextRef="#ctx0" brushRef="#br0" timeOffset="40317">4147 7422,'0'0,"0"0,0 0,0 0,0 0,0 0,0-20,0 20,0 0,-19 0,19 0,0 0,0 0,0 20,-20-20,20 0,0 0,0 0,0 0,0 0,0 0,0 0,0 0,0 0,0 0,0 0,0 0,0 0,0 0,0 0,0 0,0 0,0 0,0 0,0 0,0 0,0 0,0 0,0 0,0 0,0 0,0 0,0 0,20 0,-20 0,0 0,0 0,19 0,-19 0,0 0,20 0,-20 0,0 0,20 0,-20 0,20 0,-20 0,20 0,-20 0,20 0,-20 0,19 0,-19 0,20 0,-20 0,20 0,0 0,0 0,0-20,-1 20,1 0,0 0,0 0,20-20,-1 20,-19 0,20-20,0 20,-21 0,21 0,0 0,-1-20,1 20,0 0,0 0,-21 0,21 0,0-20,-1 20,21 0,-20 0,-1 0,1-20,0 20,-1 0,1 0,0 0,0 0,19 0,-19 0,-1 0,21 0,-20 0,-1 0,21 0,-20 0,-1 0,21-19,-21 19,1 0,0 0,19 0,-19 0,0 0,19 0,-19 0,0 0,19 0,-19-20,0 20,19 0,-19 0,-1 0,1 0,20 0,-21-20,1 20,20 0,-21 0,1-20,19 20,-19 0,20 0,-1-20,-19 20,0 0,19-20,-19 20,-1 0,21 0,-20 0,19-19,-19 19,19 0,-19-20,20 20,-21 0,21-20,-20 20,19 0,-19 0,19-20,-19 20,20 0,-1 0,-19-20,19 20,-19 0,20-20,-1 20,-19 0,19 0,1-19,-21 19,21 0,0 0,-21-20,21 20,-1 0,1-20,-20 20,19 0,1 0,-1-20,-19 20,19 0,1-20,-1 20,1 0,-1-20,1 20,0 0,-21-20,21 20,-1 0,1 0,-1 0,1-19,-1 19,1 0,-1-20,1 20,-20 0,19 0,1 0,-1-20,1 20,-20 0,19 0,1 0,-1-20,20 20,-19 0,0 0,-1-20,1 20,-1 0,1 0,-1-20,21 20,-21 0,1 0,-1 0,1 0,-1 0,1-19,19 19,-19 0,-1 0,1 0,-1 0,1-20,-1 20,1 0,-1 0,21 0,-21 0,1 0,-1 0,1-20,-1 20,21 0,-21 0,21 0,-21 0,21 0,-21-20,1 20,19 0,-19 0,19 0,0 0,-19-20,19 20,1 0,-1 0,-20 0,21 0,-1 0,1 0,-21 0,21-20,-1 20,0 0,1 0,-21 0,21 0,-1 0,0 0,1 0,-1 0,0 0,1 0,-1 0,1 0,-1 0,0 0,-19 0,19 0,1 0,-1 0,0 0,-19 0,19 0,1 0,-1 0,-19 0,19 0,0 0,1 0,-21 0,21 0,-1 0,-20 0,21 0,-1 0,-19 20,19-20,1 0,-1 0,0 0,-19 0,19 0,1-20,-21 20,20 0,1 0,-1 0,1 0,-1 0,0 0,1 0,-1 0,-19-19,19 19,0 0,1 0,-1 0,0 0,1 0,-21 0,21 0,-1 0,0 0,1 0,-1 0,1-20,-21 20,21 0,-21 0,20 0,-19 0,0 0,-1 0,-19 0,-1 20,21-20,-20 0,-1 0,1 0,0 19,-1-19</inkml:trace>
  <inkml:trace contextRef="#ctx0" brushRef="#br0" timeOffset="40893">20479 6013,'0'0,"0"0,0 0,0 19,0-19,0 40,0-20,0 20,0-1,0 1,0 0,0-1,0 1,0 0,0-20,0 19,0-19,-20 0,20 0,0 0,0-20</inkml:trace>
  <inkml:trace contextRef="#ctx0" brushRef="#br0" timeOffset="41320">20062 6013,'40'-40,"-1"20,-19 20,20-20,19 0,-19 20,20 0,-1 0,21 0,-21 0,1 0,-1 20,1-20,-21 20,1 0,-20 0,0 19,-20-19,0 20,0-20,-20 0,0 19,-20-19,1 0,-21-20,21 20,-21 0,20-20,1 0,-1 0,20 0,0 0,20 20,0-20</inkml:trace>
  <inkml:trace contextRef="#ctx0" brushRef="#br0" timeOffset="41828">21094 5953,'0'0,"0"0,0 0,0 0,0 0,0 0,0 20,0 0,0 0,0-1,0 21,0-20,0 20,0-1,-20 21,20-20,0-1,0-19,0 20,-20-20,20 19,-20-19,20 0,0-20,-19 20,19-20,0 20</inkml:trace>
  <inkml:trace contextRef="#ctx0" brushRef="#br0" timeOffset="42262">20876 5973,'19'-20,"-19"20,20-20,20 20,-20 0,20 0,-1 0,21 0,-21 0,21 0,-20 0,19 0,-19 0,0 20,-1 0,-19 0,0 0,-20 19,0 1,0-20,-20 20,0-21,0 1,-19 0,-1 0,0-20,-19 0,19 20,20-20,-19 0,19 0,0 0,0 0</inkml:trace>
  <inkml:trace contextRef="#ctx0" brushRef="#br0" timeOffset="43777">2480 7441,'40'-19,"-20"19,0-20,0 0,19 0,-19 20,20-20,-20 0,0 0,-1 20,1-19,0 19,-20 0,0 0,0 0,0 0,-20 0,20 0,-20 0,1 19,-21-19,20 20,-20 0,21 0,-21 0,0 0,20 0,-19-1,19 1,0 20,0-20,0 0,20-1,-20-19,20 20,0 0,0-20,20 20,-20-20,20 0,0 0,0 0,0 0,-1 0,21 0,0 0,-20 0,19-20,1 20,0-20,-1 20,1-20,0 20,0-19,-21 19,21 0,-20 0,0 19,-20-19,0 20,0 0,0 0,0 20,0-20,-20 19,0-19,0 20,0-1,-19-19,19 0,-20 20,0-20,21 0,-1-20,-20 19,20-19,0 0,1 0,19 0,0 0</inkml:trace>
  <inkml:trace contextRef="#ctx0" brushRef="#br0" timeOffset="44516">3314 7144,'-20'-20,"20"20,-20 0,20 0,-20-20,1 20,-1 0,0 0,0 0,0 0,0 0,0 20,1-20,-1 20,0 0,20-1,-20 1,0 0,0 20,20-20,0-1,0 1,0 0,20 0,0 0,-20-20,40 0,-20 0,-1 0,1-20,0 20,0-20,0 0,0 0,0 1,-20-1,19 0,-19 0,20-20,-20 21,0 19,0-20,0 20,0 0,0 0,0 0,20 0,-20 20,20-1,-20 1,20 0,0 20,-20-20,19 19,-19-19,20 0,0 20,-20-20,0-1,20 1,-20 0,0-20,20 20,-20-20,0 20,0-20,0 0,0 0,0 0,0 0</inkml:trace>
  <inkml:trace contextRef="#ctx0" brushRef="#br0" timeOffset="52962">4088 3989,'-20'0,"20"0,0 0,0 0,0 0,0 0,0 0,0 0,0 0,0 0,0 0,0 0,0 0,0 0,0 0,0 0,0 0,0 0,0 0,0 0,0 0,0 0,0 0,0 0,0 0,0 0,0 0,0 0,0 0,0 0,0 0,0 0,0 0,0 0,0 0,0 0,0 0,0 0,0 0,0 0,0 0,0 0,0 0,0 0,0 0,0 0,0 0,0 0,0 0,0 0,0 0,0 0,0 0,0 0,0 0,0 0,0 0,0 0,0 0,0 0,0 0,0 0,0 0,0 0,0 0,0 0,0 0,0 19,0-19,0 0,0 0,0 0,0 0,0 0,0 0,0 0,0 0,0 0,0 0,20 0,-20 20,0-20,0 0,0 0,0 0,0 0,0 20,0-20,0 0,20 0,-20 0,0 0,0 0,0 20,0-20,0 0,0 0,20 0,-20 20,0-20,0 0,0 0,0 0,0 0,19 20,-19-20,0 0,0 0,0 0,0 0,0 20,0-20,20 0,-20 0,0 0,0 0,0 19,0-19,0 0,0 0,20 0,-20 0,0 20,0-20,0 0,0 0,0 20,0-20,0 0,20 0,-20 0,0 20,0-20,0 0,0 0,0 20,0-20,20 0,-20 0,0 20,0-20,0 0,0 19,20-19,-20 0,0 0,0 20,0-20,0 0,0 20,0-20,19 0,-19 20,0-20,0 0,0 20,0-20,20 0,-20 20,0-20,0 0,0 19,0-19,20 20,-20-20,0 0,0 20,20-20,-20 20,0-20,0 0,0 20,0-20,20 20,-20-20,0 0,0 20,20-20,-20 19,0-19,0 0,0 20,19-20,-19 20,0-20,20 0,-20 20,0-20,0 20,20-20,-20 20,0-20,20 19,-20-19,0 0,0 20,20-20,-20 20,0-20,20 20,-20-20,20 20,-20-20,0 20,19-20,-19 19,0-19,20 20,-20-20,0 20,0-20,20 20,-20-20,0 20,20-20,-20 20,0-20,20 20,-20-1,20-19,-20 20,0-20,19 20,-19-20,0 20,20 0,-20-20,0 20,20-1,-20-19,20 20,-20 0,20-20,-20 20,0 0,20-20,-20 20,19 0,-19-20,0 19,20 1,-20-20,20 20,-20 0,0 0,20-20,-20 20,20-20,-20 19,0 1,20-20,-20 20,0-20,20 20,-20 0,19-20,-19 20,0 0,20-20,-20 19,20 1,-20-20,0 20,20 0,-20-20,20 20,-20 0,0-20,20 19,-20-19,19 20,-19 0,0 0,20-20,-20 20,20 0,-20-20,0 19,20 1,-20 0,20-20,-20 20,0 0,20 0,-20 0,20-20,-20 19,19 1,-19 0,20 0,-20-20,0 20,20 0,-20-1,20 1,-20-20,0 20,20 0,-20 0,20-20,-20 20,0-1,19 1,-19-20,20 20,-20 0,20 0,-20-20,0 20,20 0,-20-1,0-19,20 20,-20 0,20 0,-20-20,0 20,20 0,-20-1,19 1,-19-20,20 20,-20 0,0 0,20 0,-20-20,20 20,-20-1,0 1,20 0,-20-20,20 20,-20 0,0 0,19-1,-19-19,20 20,-20 0,20 0,-20 0,20 0,-20-20,0 20,20-1,-20 1,20 0,-20-20,19 20,-19 0,0 0,20-1,-20 1,20 0,-20-20,20 20,-20 0,20 0,-20-1,20 1,-20 0,20 0,-20 0,19 0,-19 0,20-1,-20 1,20 0,-20 0,20 0,0-20,-20 20,20-1,-20 1,19 0,-19 0,20 0,0 0,-20-1,20 1,-20 0,20 0,-20 0,20 0,-20 0,19-1,1 1,-20 0,20-20,-20 20,20 0,0 0,-20-1,20 1,-20 0,20 0,-20 0,19-20,-19 20,20 0,-20-1,20 1,-20 0,20 0,-20-20,20 20,-20 0,20-20,-20 19,19 1,-19 0,20-20,-20 20,20-20,-20 20,0 0,20-20,-20 20,0-20,20 19,-20 1,20-20,-20 20,20-20,-20 20,0 0,19-20,-19 20,20-1,-20 1,0-20,20 20,-20 0,20-20,-20 20,0 0,20-20,-20 19,0-19,20 20,-20 0,0-20,19 20,-19 0,0-20,20 20,-20 0,20-20,-20 19,0 1,20-20,-20 20,20 0,-20-20,20 20,-20 0,0-1,20-19,-20 20,19 0,-19-20,20 20,0 0,-20 0,20-20,-20 19,20 1,-20 0,20 0,-20 0,19 0,-19 0,20-1,-20 1,20-20,-20 20,20 0,-20 0,20 0,-20-1,20 1,-1 0,-19 0,20 0,-20-20,20 20,-20 0,20-20,-20 19,20 1,-20 0,20 0,-20-20,20 20,-20 0,19-1,-19 1,20-20,-20 20,20 0,-20 0,20-20,-20 20,0 0,20-1,-20 1,20-20,-20 20,19 0,-19-20,0 20,20 0,-20-1,20-19,-20 20,20 0,-20-20,0 20,20 0,-20-20,0 20,20-1,-20-19,19 20,-19 0,20-20,-20 20,0 0,20-20,-20 20,20 0,-20-20,20 19,-20 1,0-20,20 20,-20 0,20-20,-20 20,19 0,-19-1,20-19,-20 20,0 0,20 0,-20 0,20-20,-20 20,20-1,-20 1,20 0,-20 0,19-20,-19 20,20 0,-20 0,20-1,0 1,-20 0,20 0,-20-20,20 20,-20 0,20-1,-20 1,19 0,-19 0,20-20,-20 20,20 0,-20 0,20-20,-20 19,20 1,-20 0,20 0,-20-20,19 20,-19 0,20-1,-20 1,20-20,-20 20,0 0,20 0,-20 0,20-20,-20 20,20-1,-20-19,20 20,-20 0,19 0,-19-20,20 20,-20 0,20-1,-20-19,20 20,-20 0,0 0,20 0,-20-20,20 20,-20-1,19-19,-19 20,0 0,20-20,-20 20,0 0,0 0,20-20,-20 20,0-1,20-19,-20 20,0 0,0-20,20 20,-20 0,0-20,20 20,-20-1,19 1,-19 0,0 0,20-20,-20 20,20 0,-20-1,20 1,-20 0,20 0,-20 0,20 0,-20 0,0-1,20 1,-20 0,19 0,-19 0,0 0,20-20,-20 19,0 1,0 0,20-20,-20 20,0 0,20-20,-20 20,0 0,0-20,20 19,-20-19,0 20,0-20,0 0,0 0,0 20,20-20,-20 0,0 0</inkml:trace>
  <inkml:trace contextRef="#ctx0" brushRef="#br0" timeOffset="55744">8414 11549,'0'0,"0"0,0 0,0 0,0 0,0 0,0 0,0 0,0 0,0 0,0 0,0 0,0 0,0 0,0 0,0 0,0 0,0 0,0 0,0 0,0 0,0 0,0 0,0 0,0 0,0 0,0 0,0 0,0 0,0 0,0 0,0 0,0 0,0 0,0 0,0 0,0 0,0 0,0 0,0 0,0 0,0 0,0 0,0 0,0 0,0 0,0 0,0 0,0 0,0 0,0 0,0 0,0 0,0 0,0 0,0 0,0 0,0 0,0 0,20 0,-20 0,0 0,0 0,0 0,0 0,0-20,0 20,0 0,0 0,0 0,0 0,0 0,0 0,0 0,0 0,0 0,0 0,0 0,0-20,19 20,-19 0,0 0,0 0,0 0,0 0,0 0,0-19,0 19,0 0,0 0,0 0,0 0,0 0,0 0,0 0,0 0,0 0,0 0,0 0,0 0,0 0,0 0,0 0,0 0,0 0,0 0,0 0,0 0,0 0,0 0,0 0,0 0,0 0,0 0,0 0,0 0,0 0,0 0,0 0,0 0,0 0,0 0,0-20,0 20,0 0,0 0,0 0,0 0,0 0,0 0,0 0,0 0,0-20,0 20,0 0,0 0,0 0,0 0,0 0,0 0,0-20,0 20,0 0,0 0,0 0,0-20,0 20,0 0,0 0,0-20,0 20,0 0,0 0,0 0,0 0,0-20,0 20,0 0,0 0,0-19,0 19,0-20,0 20,0 0,0-20,0 20,0-20,0 20,0-20,0 20,0 0,0-20,0 20,0-19,0 19,0-20,0 20,0-20,0 0,0 20,0-20,0 20,0-20,0 20,0-20,0 1,0 19,0-20,0 0,0 0,0 0,20 0,-20 1,0-1,20 0,-20-20,20 20,-20-19,0 19,20 0,-20-20,0 20,20-19,-20 19,0-20,19 20,-19-19,0-1,0 20,0-19,20-1,-20 0,0 20,0-19,0-1,0 0,20 1,-20 19,0-20,0 0,0 1,0-1,0 0,20-19,-20 19,0 0,0 1,0-1,0 0,0 1,0-21,0 20,0 1,0-21,0 20,0 1,0-21,0 21,0-21,-20 20,20 1,0-21,0 20,-20-19,20-1,0 1,-20 19,20-19,0-1,-19 1,19-1,0 0,0-19,0 20,0-1,-20 1,20-21,0 21,0-21,0 21,-20-21,20 21,0-21,0 1,0 0,0-1,-20 21,20-21,0 1,-20 0,20-1,0 1,-20 0,20-1,0 1,-19-1,19 1,0 0,-20-1,20-19,0 20,-20-1,20 1,-20 0,20-21,0 21,-20 0,20-1,0 1,0-20,-20 19,20 1,0 0,0-1,0 1,0-1,0 1,-19 19,19-19,0 0,0 19,0 1,0-21,0 21,-20 19,20-19,0-1,-20 20,20-19,0 19,-20 0,20 1,0-1,0 0,0 21,-20-21,20 20,0 0,0 0,0 20,0-20,0 20,0-19,0 19,0 0,0 0,0 0,0-20,0 20,0 0,0 0,0 0</inkml:trace>
  <inkml:trace contextRef="#ctx0" brushRef="#br0" timeOffset="56903">8156 3711,'0'-20,"0"20,0 0,0 0,0 0,0 0,0 0,0 0,0 0,0 0,0 0,0 20,0-20,0 20,0-1,0 1,0 0,0 0,0 0,20 0,-20 0,0-1,0 1,0 0,19 0,-19-20,0 20,0 0,0-20,0 0,0 19,0-19,0 0,20 0,-20 0,0 0,0 0,0 0,0 0,0 0,0-19,0 19,0-20,0 0,0 0,-20 0,20 0,0 1,0-21,0 20,0 0,0 20,0-20,-19 20,19 0,0 0,0 0,0 0,0 0,0 0,19 20,-19 0,0-20,20 20,-20 0,0 0,0 19,20-19,-20 0,0 0,0 0,0-1,0-19,0 20</inkml:trace>
  <inkml:trace contextRef="#ctx0" brushRef="#br0" timeOffset="60269">8176 3631,'0'0,"0"0,0 0,0 0,0 0,0 20,0-20,0 0,0 0,0 0,0 0,0 0,0 0,0 0,0 0,19 0,-19 20,0-20,0 0,0 0,0 20,20-20,-20 0,0 0,0 20,0-20,0 0,20 20,-20-20,0 0,0 19,20-19,-20 0,0 20,0-20,0 20,20-20,-20 20,0-20,0 0,20 20,-20-20,0 20,20-20,-20 0,0 20,0-20,19 19,-19-19,0 0,0 20,0-20,20 20,-20-20,0 20,0-20,0 20,20-20,-20 20,0-20,20 19,-20-19,0 20,0-20,20 20,-20-20,0 20,20-20,-20 20,0 0,0-20,0 20,19-20,-19 19,20-19,-20 20,0 0,20-20,-20 20,0 0,20-20,-20 20,20-1,-20 1,20-20,-20 20,19 0,-19-20,20 20,-20 0,20-1,-20-19,20 20,-20 0,20 0,-20-20,20 20,-20 0,20 0,-20-1,0 1,19-20,-19 20,20 0,-20 0,0 0,20-1,-20 1,20 0,-20 0,20 0,-20 0,20-1,-20 1,19 0,-19-20,20 20,-20 0,20 0,-20 0,20-1,-20 1,20 20,-20-20,20 0,-20-1,20 1,-20 0,19 0,-19 0,20 0,-20 0,20-1,-20 1,0 0,20 20,-20-20,20-1,-20 1,20 0,-20 0,19 20,-19-20,20-1,0 1,-20 0,20 0,-20 20,20-21,-20 1,20 0,-20 0,20 0,-20 19,19-19,-19 0,20 0,0 0,-20 20,20-21,-20 1,20 0,0 20,-20-20,19-1,-19 1,20 20,-20-20,20 0,-20-1,20 21,0-20,-20 0,20 20,-20-21,19 21,1-20,-20 0,20 19,-20-19,20 20,-20-20,0 0,20 19,-20-19,20 20,0-20,-20 19,19-19,-19 0,20 20,0-20,-20 0,20 19,-20-19,20 0,-20 0,20 19,-1-19,-19 0,20 0,-20 20,20-21,-20 1,20 20,0-20,-20 0,20 0,-20-1,19 1,-19 20,20-20,-20 0,20-1,-20 1,20 0,0 0,-20 0,20 0,-20 19,20-19,-20 0,19 0,-19 0,20 0,-20-1,20 1,-20 0,20 0,-20 20,20-21,-20 1,20 0,-20 0,19 0,1 0,-20 0,20-1,-20 21,20-20,-20 0,20 0,0-1,-20 1,20 0,-20 0,19 0,1 0,0 19,-20-19,20 0,0 0,-20 0,20 0,-1 19,-19-19,20 0,0 0,-20 19,20-19,0 0,-20 0,20 0,0 20,-1-21,-19 1,20 0,0 0,-20 20,20-21,0 1,-20 0,20 0,-20 0,19 0,1-1,-20 1,20 0,-20 0,20 0,0 0,-20 0,20-1,-20 1,19 0,-19 0,20 0,-20 0,20-1,0 1,-20 20,20-20,0 0,-20 0,20-1,-20 1,19 0,1 0,-20 0,20 0,-20-1,20 1,-20 0,20 0,0 0,-20 0,19 0,1-1,-20 1,20 0,-20 0,20 0,-20 0,20-1,-20-19,20 20,-1 0,-19 0,20 0,-20 0,20-1,0 1,-20 0,20 0,0 0,-20 0,20 0,-20-1,19 1,-19 0,20 0,0 0,-20 0,20-1,-20 1,20 0,-20 0,20 0,-1 0,-19 19,20-19,-20 0,20 0,0 0,-20 0,20-1,-20 1,20 0,0 0,-20 20,19-21,-19 1,20 0,0 0,-20 0,20 0,-20 19,20-19,-20 0,20 0,-1 0,-19 0,20-1,-20 1,20 0,-20 0,20 0,-20 20,20-21,-20 1,20 0,-20 0,20-20,-20 20,19 0,-19-1,20 1,-20 0,20 0,-20 0,20 0,-20-1,0 1,20 0,-20-20,20 20,-20 0,19 0,-19 0,20-1,-20 1,20-20,-20 20,0 0,20-20,-20 20,0 0,20-20,-20 19,0 1,0-20,0 20,20 0,-20-20,0 20,0 0,0-20,19 19,-19-19,0 20,0-20,20 20,-20 0,0-20,0 20,0 0,20 0,-20-1,0-19,0 20,20-20,-20 20,0-20,0 0,0 20,0-20,20 0,-20 20,0-20,0 20,0-20,0 0,0 19,0-19,20 20,-20-20,0 0,0 0,0 0,0 0,0 0,0 0,0 0,0 0,0 0</inkml:trace>
  <inkml:trace contextRef="#ctx0" brushRef="#br0" timeOffset="62409">12144 11331,'0'0,"0"0,0 0,0 0,0 0,0 0,0 0,0 0,0 0,0 0,0 0,0 0,0 0,0 0,0 0,0 0,0 0,0 0,0 0,0 0,0 0,0-20,0 20,0 0,-19 0,19 0,0 0,0 0,0 0,0 0,0 0,0 0,0 0,0 0,0 0,0 0,0 0,0 0,0 0,0 0,0 0,0 0,0 0,0 0,0 0,0 0,0 0,0 0,0 0,0 0,0 0,0 0,0 0,0 0,0 0,0 0,0 0,0 0,0-20,0 20,0 0,0-20,0 20,0-20,19 20,-19-19,0 19,0-20,0 0,0 20,0-20,0 0,0 0,0 0,0 20,0-19,0-1,0-20,0 20,0 0,0 1,0-21,0 20,0-20,0 1,0 19,0-20,0 20,0-19,0-1,0 0,-19 1,19-1,0 0,0 1,0-1,0 0,0 0,0-19,0 19,0-19,0 19,0-20,0 1,0-1,0 1,0-1,0 1,19-1,-19 1,0-1,0 1,-19-1,19 1,0-1,0 1,-20-1,20 1,0-1,-20-19,20 19,0 1,0-21,0 21,-20-21,20 1,0 19,0-19,0 0,0-1,0 1,0-1,0 21,0-20,0-1,0 1,0-1,0 1,0-20,0 19,0 1,0 0,0-1,0 1,20 0,-20-1,0-19,0 20,0-1,20 1,-20 0,0-1,0 1,0-20,0 19,0 1,0-1,0 1,0 19,0-19,0 0,0-1,0 1,0 19,0-19,0 20,0-21,0 1,0 19,0-19,20 19,-20 1,0-1,0-19,0 19,0 1,0-1,0 21,0-21,0 1,0 19,0-20,0 21,0-21,0 20,0 1,0-21,0 21,0-1,0 0,0 1,0-1,19 0,-19 0,0 1,0 19,0-20,0 1,0 19,0-20,20 20,-20 0,0 0,0-19,0 19,0 20,0-20,0 0,0 20,0-20,0 1,0 19,0-20,0 20,0-20,0 20,0 0,0-20,0 20,0 0,0-20,0 20,0 0,0 0,0 0,0 0,0-20,0 20,0 0,0 0,0 0,0 0,0 0,0 0,0 0,0 0</inkml:trace>
  <inkml:trace contextRef="#ctx0" brushRef="#br0" timeOffset="65071">12144 3552,'0'20,"0"-20,0 0,0 20,20-20,-20 20,0-20,0 0,20 19,-20-19,0 20,0-20,0 20,20-20,-20 20,0-20,0 20,20-20,-20 20,0-20,0 19,0 1,20-20,-20 20,0-20,0 20,0-20,19 20,-19 0,0-20,20 20,-20-1,20 1,-20-20,20 20,-20 0,20-20,-20 20,20 0,-20-1,19 1,-19 0,0 0,20 0,-20 0,20 0,-20-1,20 1,-20 0,20 20,0-20,-20-1,20 1,-20 0,19 0,-19 20,20-21,-20 1,20 0,-20 20,20-20,-20 0,20-1,0 1,-20 20,19-20,1 0,-20-1,20 1,0 20,-20-20,20 0,-20 19,20-19,0 0,-20 20,19-20,1 19,0-19,-20 0,20 20,0-21,-20 1,20 20,-1-20,-19 20,20-21,0 21,-20-20,20 20,0-21,-20 1,20 0,-20 20,20-20,-1 0,-19 19,20-19,-20 0,20 20,0-21,-20 21,20-20,0 20,-20-1,19-19,-19 20,20 0,0-21,-20 21,20-20,0 20,-20-1,20-19,-1 20,-19-20,20 19,0 1,-20-20,20 20,0-21,-20 21,20 0,0-20,-1 19,-19-19,20 20,0-20,-20 19,20-19,0 20,0 0,-20-21,19 21,1-20,0 20,0-20,0 19,-20 1,20-20,-1 19,1 1,-20-20,20 20,0-1,-20-19,20 20,0 0,0-21,-20 21,19-20,1 20,0-21,0 21,-20-20,20 20,0-21,-1 21,-19 0,20-20,0 19,0 1,-20 0,20-20,0 19,-20 1,20-20,-1 20,1-1,0 1,0-20,-20 19,20 1,0 0,-1 0,1-1,-20 1,20 0,0-1,0 1,-20 0,20-1,0 1,-1 0,1-1,-20 1,20 0,0-1,0 1,-20 0,20-1,-1-19,1 20,0 0,0-1,0 1,0 0,-20-1,19 1,1 0,0-20,0 19,0 1,0 0,-20-1,20-19,-1 20,1 0,-20-20,20 19,0-19,0 20,0-20,-1 19,-19 1,20-20,0 0,0 19,-20-19,20 20,0-20,-1 19,-19-19,20 20,0-20,0 0,-20 19,20-19,0 20,0-20,-20-1,19 1,-19 20,20-20,-20 0,20 0,-20 19,20-19,-20 0,20 0,-20 19,20-19,-1 0,-19 0,20 0,0 20,-20-21,20 1,-20 0,20 20,-20-20,20-1,0 1,-20 20,19-20,-19 0,20 0,0-1,-20 1,20 0,0 20,-20-20,20-1,-20 1,19 0,-19 0,20 0,-20 19,20-19,-20 0,0 0,20 0,-20 0,20 0,-20-1,20 1,-20 0,0 0,20 0,-20 0,19-1,-19 1,0 0,20-20,-20 20,0 0,0-20,0 20,20-1,-20-19,0 20,0-20,0 0,20 20,-20-20,0 20,0-20,0 20,20-20,-20 0,0 20,0-20,0 20,20-1,-20-19,0 20,0-20,19 20,-19-20,0 20,0-20,0 20,20-20,-20 20,0-20,0 0,0 19,0-19,0 0,20 0,-20 0,0 0,0 0,0 0,0 20,0-20,0 0,0 0,0 0,0 0,0 0,0 0,0 0,0 0,0 0</inkml:trace>
  <inkml:trace contextRef="#ctx0" brushRef="#br0" timeOffset="66500">15736 11410,'0'0,"0"0,0 0,0 0,0 0,0 0,0 0,0 0,0 0,0 0,0 0,0 0,0 0,0 0,0 0,0 0,0 0,0 0,0-20,0 20,0 0,0 0,0-20,0 20,0-19,0 19,0-20,20 20,-20-20,0 0,0 20,0-20,0 0,0 1,0 19,0-20,-20 0,20 0,0 0,0-20,0 21,0-1,0 0,0-20,0 20,0 1,0-21,20 0,-20 20,20-19,-20-1,20-20,-20 21,19-1,-19-19,20 19,-20-20,0 21,20-21,-20 1,0 19,0-20,0 1,20-1,-20 1,0-1,0 1,0-1,0 1,0-21,-20 21,20-1,0-19,0 19,0 1,0-21,0 1,0 20,0-21,0 1,0-1,-20 21,20-21,0 1,0 0,0-1,0 1,-20 0,20-1,0 1,0-1,0-19,0 20,20 0,-20-1,0 1,0-1,0 1,0 0,0-1,0 1,0-1,0 1,0 0,0-20,0 19,0 1,0-1,0-19,0 20,0-1,0-19,20 20,-20-20,0 19,0 1,0-20,0 19,20-19,-20 20,0-21,0 21,20 0,-20-20,0 19,20 1,-20-1,0 1,0 0,20-1,-20 1,0-1,19 21,-19-20,0 19,20-19,-20 19,0 1,0-1,0 1,0-1,20 1,-20-1,0 20,0-19,0 19,0 0,0 1,0-21,0 40,0-19,0-1,0 20,0-20,0 21,0-1,0 0,0 0,0 0,0 20,0-20,0 0,0 20,0-19,0 19,0-20,0 20,0 0,0-20,0 20,0 0,0 0,-20 0,20 0,0-20,0 20,0 0</inkml:trace>
  <inkml:trace contextRef="#ctx0" brushRef="#br0" timeOffset="76300">5874 7322,'0'0,"0"0,0 0,0-20,0 20,20 0,-20 0,0 0,0 0,0 0,0 0,0 0,0 0,0 0,0 0,0 0,0 0,0 0,0 0,0 0,0 0,0 0,0 0,0 0,0 0,0 0,0 0,0 20,0-20,0 0,0 0,19 0,-19 0,0 0,20 0,-20 0,0-20,0 20,0 0,0-19,0 19,-20 0,20-20,0 20,-19 0,19 0,0 0,-20 0,20 0,0 0,-20 20,20-20,0 19,0-19,0 0,0 20,0-20,0 20,0-20,0 0,20 20,-20-20,20 0,-20 0,19 0,-19 0,0-20,0 20,20 0,-20-20,0 20,0-20,-20 20,20-19,0 19,-19 0,19 0,0-20,-20 20,20 0,-20 0,20 20,0-20,0 19,0-19,0 20,0-20,0 20,0 0,0-20,20 0,-20 0,20 20,-20-20,19 0,1-20,-20 20,20-20,-20 20,0-20,0 0,0 20,0-19,0 19,-20-20,20 20,-20 0,20-20,-19 20,-1 0,20 0,0 0,0 20,0-20,0 20,0-20,0 19,0-19,0 20,0-20,0 0,20 0,-1 20,-19-20,20-20,-20 20,20 0,-20-20,0 20,0-19,0 19,0-20,0 20,-20 0,20-20,-20 20,20 0,-19 0,19 0,-20 0,20 20,0-20,0 0,0 20,0-20,0 0,0 0,0 19,0-19,0 0,20 0,-20 0,0 0,0 0,0 0,0 0</inkml:trace>
  <inkml:trace contextRef="#ctx0" brushRef="#br0" timeOffset="79294">5854 7283,'0'0,"0"0,0 0,0 0,0 0,0 0,20-20,-20 20,0 0,0 0,0 0,0 0,0 0,0 0,0 0,0 0,0 0,0 0,0 0,0 0,0 0,0 0,0 0,0 0,0 0,0 0,0 0,0 0,0 0,0 0,0 0,0 20,0-20,0 0,0 0,0 19,20-19,-20 0,0 20,0-20,0 0,0 20,0-20,0 0,0 20,0-20,19 20,-19-20,0 20,0-20,0 20,0-20,0 0,0 19,0-19,0 20,0-20,0 20,0-20,0 20,0 0,0-20,0 20,0-20,0 19,0 1,0 0,0-20,0 20,0 20,0-20,0-1,0 1,0 0,0 20,0-20,0 19,0-19,0 0,0 0,0 20,20-21,-20 1,0 20,0-20,0 0,0 19,20-19,-20 20,0-20,0 19,0-19,0 20,0 0,0-21,0 21,0 0,0-1,0-19,20 20,-20-20,0 19,0 1,0 0,0 0,0-21,0 21,0 0,0-1,0 1,0 0,0 0,0-1,0 1,0 0,0-1,0 1,0 0,0-1,0 1,0 0,0-1,0 21,0-20,0-1,0 1,0 0,0-1,0 1,0 0,0-1,0 21,0-20,-20-1,20 1,0 0,0-1,0 1,0 0,0-1,0 1,0 0,0-20,0 19,0 1,0 0,0-1,0 1,0-20,0 20,-20-1,20 1,0-20,0 20,0-1,0 1,0-20,0 19,0-19,0 20,0 0,0-20,0 19,0 1,0-20,0 19,0 1,0-20,0 20,0-21,0 21,0-20,0 0,0 20,0-21,0 1,0 20,0-20,0 0,0 19,0 1,0-20,0 0,0 19,0-19,0 0,0 20,0-20,0-1,0 1,0 20,0-20,0 0,0 0,0 19,0-19,0 0,0 0,0 0,0 19,0-19,0 0,0 20,0-21,0 1,0 20,0-20,0 0,0 0,0 19,0-19,20 0,-20 20,0-21,0 1,0 20,0-20,0 0,0-1,0 21,0-20,0 0,0 0,0 0,0-1,0 21,0-20,0 0,0 19,0-19,0 0,0 20,0-20,0 19,0-19,0 20,0-20,0 19,0-19,0 20,0-20,0 20,0-21,0 21,0-20,0 20,0-21,0 21,0-20,0 20,0-21,0 21,0-20,0 20,0-1,0-19,0 20,0 0,20-21,-20 21,0-20,0 20,0-21,0 21,0-20,0 0,0 20,0-21,0 21,0-20,0 0,0 19,0-19,0 0,0 0,20 0,-20 20,0-21,0 1,0 0,0 0,0 0,0 0,0 19,0-19,0 0,20 0,-20 0,0 0,0-1,0 1,0 0,0 0,0 0,0 0,0-1,0 1,0 0,0 0,0 0,0 0,0-1,0 1,19 0,-19 0,0 0,0 0,0-20,0 20,0-1,0 1,0 0,0 0,0 0,0 0,0-1,0-19,20 20,-20 0,0 0,0 0,0 0,0-1,0 1,0 0,0 0,0-20,0 20,0 0,20 0,-20-20,0 19,0-19,0 20,0-20,0 20,0-20,20 0,-20 0,0 0,0 0,0 0,0 0,0 0,0 0,0 20,0-20,0 0,0 0,0 0,0 0,0 0,0 0,0 0,0 0,0 0,0 0,0 0,0 0,0 0,0 0,0 0,0 0,0 0</inkml:trace>
  <inkml:trace contextRef="#ctx0" brushRef="#br0" timeOffset="86978">8414 11509,'0'0,"0"0,0 0,0 0,0 0,0 0,0 0,0 0,0 0,0 0,0 0,0 0,0 0,0 0,0 0,0 0,0 0,0 0,0 0,0 0,0 20,0-20,0 0,0 0,0 20,20-20,-20 0,0 0,19 0,-19 20,0-20,0 0,20 0,-20 0,0-20,0 20,0 0,0 0,0-20,0 20,0-20,0 20,0 0,0 0,0 0,0 0,-20 0,20 0,0 0,0 0,-19 0,19 20,0-20,0 20,0-20,0 0,0 0,0 20,19-20,-19 0,0 0,20 0,-20 0,0 0,0-20,0 20,0 0,0-20,0 20,0 0,0-20,0 20,0 0,-20 0,20 0,0 0,0 0,-19 0,19 0,0 0,0 0,0 0,-20 20,20-20,0 20,0-20,0 0,0 20,20-20,-20 0,0 0,0 0,19 0,-19 0,0 0,0 0,20-20,-20 20,0-20,0 20,0 0,0-20,0 20,-20 0,20 0,0-19,-19 19,19 0,0 0,0 0,0 19,-20-19,20 0,0 20,0 0,0-20,0 20,0-20,20 20,-20-20,19 0,1 0,-20 0,20 0,-20 0,20-20,-20 20,0-20,0 20,0-20,0 20,0-20,0 20,0-19,-20 19,20 0,-20 0,20 0,-20 0,20 0,-19 19,19 1,-20-20,20 20,0 0,0-20,0 20,0-20,20 0,-20 0,19 0,1 0,0 0,0 0,-20-20,20 0,-20 20,0-20,0 20,0-20,0 20,0-19,0 19,-20 0,20 0,-20 0,0 0,20 0,-20 19,20-19,0 0,0 20,0-20,0 0,0 20,0-20,0 0,20 0,-20 0,20 0,-20 0,0 0,20 0,-20-20,0 20,0 0,0 0,0-20,0 20,0 0,0 0,0 0,-20 0,20 0,0 0,-20 20,20-20,0 0,0 0,0 0,0 0,0 0,0 20,0-20,0 0,0 0,0 0,0 0,0 0,0 0,0 0,0 0,0 0,0 0,0 0,0 0,0 0,0 0,0 0,0 0,0 0,0 0,0 0,0 0,0 0,0 0,0 0,0 0,0 0,0 0,0 0,0 0,0 0,0 0,0 0,0 0,0 0,0 0,0 0,0 0,0 0,0 0,0 0,0 0,0 0,0 0,0 0,0 0,0 0,0 0,0 0,0 0,0 0,0 0,0 0,0 0,0 0,0 0,0 0,0 0,0 0,0 0,0 0,0 0,0 0,0 0,0 0,0 0,0 0,0 0,0 0,0 0,0 0,0 0,0 0,0 0,0 0,0 0,0 0,0 0,0 0,0 0,0 0,0 0,0 0,0 0,0 0,0 0,0 0,0 0,0 0,20 0,-20 0,0 0,0 20,0-20,0 0,0 0,0 0,0 0,0 0,0 0,0 0,20 0,-20 0,0 0,0 0,0 0,0 0,0 0,0 0,0 0,0 0,0 0,0 0,0 0,0 0,0 0,0 0,0 0,0 0,0 0,0 0,0 0,0 0,0 0,0 0,0 0,0 0,0 20,0-20,0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0,20 20,-20-20,0 0,0 0,0 0,0 0,0 0,0 19,0-19,0 0,0 0,0 0,0 20,0-20,0 0,0 20,0-20,0 0,0 20,0-20,0 20,0-20,0 0,20 20,-20-20,0 20,0-20,0 19,0-19,0 20,0-20,0 20,0-20,0 20,0-20,0 20,0-20,0 20,0-20,0 19,0 1,0-20,0 20,0-20,0 20,0-20,0 20,0 0,0-1,0-19,0 20,0 0,0 0,0 0,0 0,0 0,0-1,0 1,0 0,19 0,-19 0,0 0,0 19,0-19,0 0,0 0,0 0,0 19,0-19,0 0,20 0,-20 0,0 19,0-19,0 20,0-20,0 19,20-19,-20 20,0-20,0 20,20-21,-20 1,0 20,0-20,0 19,0-19,20 0,-20 20,0-20,0 0,0 19,0-19,0 0,0 0,0 0,20 19,-20-19,0 0,0 0,0 0,0-1,0 1,0 0,0 20,0-20,0 0,0-1,0 21,0-20,0 0,0 19,0-19,20 20,-20 0,0-21,0 21,0-20,0 20,0-1,0-19,0 20,0 0,0-1,0 1,0 0,0-1,0 1,19 0,-19-1,0 1,0 0,0 0,0-1,0 1,0 0,20-21,-20 21,0-20,0 20,0-21,0 21,0-20,0 0,0 0,0 0,0-1,0-19,0 20,0 0,0 0,0-20,0 20,0 0,0-20,0 19,0-19,0 20,0 0,0-20,0 20,0-20,0 20,0-20,0 0,0 20,0-20,0 19,0 1,0-20,0 20,0-20,0 20,0-20,0 0,0 0,0 20,0-20,0 0,0 0,-20 0,20 0,0 0</inkml:trace>
  <inkml:trace contextRef="#ctx0" brushRef="#br0" timeOffset="89109">6370 15161,'0'0,"0"0,0 0,0 0,0 0,0 0,0 0,0 0,0 0,0 0,0 0,0 0,0 0,0 0,0 0,20 0,-20 0,0 0,0 0,0 0,0 0,0 0,0 0,0 0,0-20,0 20,0 0,0 0,0 0,0 0,0 0,0 0,0 0,0 0,0 0,0 0,0 0,0 0,0 0,0 0,0 0,0 0,0 0,0 0,0 0,0 0,0 0,0 0,0 0,0 0,0 0,0 0,0-20,0 20,0 0,0 0,0 0,0 0,0 0,0 0,0 0,0 0,0 0,0 0,0 0,0 0,0-20,0 20,0 0,0 0,0 0,0 0,0 0,0 0,0 0,0 0,20 0,-20 0,0 0,0 0,0 0,19 0,-19 0,20 0,-20 0,20 0,-20 0,20 0,-20 0,20 0,0 0,-20 0,19 0,1 0,0 0,0 0,0 20,0-20,0 0,-1 0,1 0,0 0,0 0,0 0,0 0,19 0,-19 0,0 0,0 0,19 0,-19 0,0 0,0 0,20 0,-20 0,19 0,-19 0,20 0,-20 0,19 0,-19 0,20-20,-20 20,19 0,-19 0,20 0,-20 0,19 0,-19 0,0 0,0 0,0 0,0 0,19 0,-19 0,20-20,0 20,-1 0,1 0,0 0,-1 0,1 0,0 0,-1 0,1 0,-20 0,20 0,-1 0,-19 0,20 0,-20 0,-1-20,21 20,-20 0,0 0,0 0,0 0,-1 0,-19 0,20 0,-20 0,0 0,20 0,-20 0,0 0,0 0,0 0,0 0,0 0,20 0,-20 0,0 0,0 0</inkml:trace>
  <inkml:trace contextRef="#ctx0" brushRef="#br0" timeOffset="89976">6509 14347,'0'0,"0"0,0 0,0 0,0 0,0 0,0 0,0 0,0 0,0 0,0 0,0 0,0 0,20 0,-1 0,-19 0,20 0,0 0,20-20,-20 20,0 0,-1 0,1 0,0 0,0 0,-20-20,20 20,-20 0,0 0,0 0,0 0,0 0</inkml:trace>
  <inkml:trace contextRef="#ctx0" brushRef="#br0" timeOffset="90715">6548 14367,'-19'0,"19"20,-20-20,20 20,0-20,-20 19,20 1,0-20,0 20,0 0,0 0,0-20,0 20,0-1,0-19,0 20,0-20,0 20,0-20,0 20,20-20,-20 0,0 0,20 0,-20 0,19 0,-19 0,20-20,0 20,0 0,-20-20,20 20,0-20,0 20,-1-19,1 19,0 0,0 0,-20 0,20 0,0 19,-20-19,19 20,-19 0,0-20,20 20,-20 0,0 0,0 0,0-1,0-19,0 20,0 0,0 0,-20 0,20 0,-19-1,-1-19,0 20,20 0,-20-20,0 20,0-20,1 0,-1 20,20-20,-20 0,0 0,0 0,0 0,0 0,1 0,-1 0,0-20,20 20,-20 0,20 0,-20 0,20 0,0 0,0-20,0 20,-20 0,20 0,0 0,0 0,0-20,20 20</inkml:trace>
  <inkml:trace contextRef="#ctx0" brushRef="#br0" timeOffset="93668">7243 14387,'0'-20,"0"20,0 0,0 0,0 0,0 0,0-20,0 20,0 0,0 0,0 0,0 0,0 0,0 0,0-20,0 20,0 0,0 0,0 0,0 0,0 0,0 0,0 0,0 0,0 0,0 0,0 0,0 0,0 20,0-20,0 20,0-20,0 20,0 0,0-1,0 1,0 0,20 20,-20-20,0-1,0 21,0-20,0 0,20 0,-20 0,0-1,0 1,0-20,0 0,0 0,0 0,0 20,0-20,0 0,0 0,0 0,0 0,0-20,0 20,0 0,0-20,0 20,-20-19,20 19,0-20,-20 20,0-20,20 20,-20 0,20-20,-20 20,1 0,19 0,-20 0,0 0,20 0,-20 0,20 0,-20 20,20-20,0 20,-20 0,20-20,0 19,0 1,0-20,0 20,0 0,0 0,20 0,-20-20,20 19,-20 1,20-20,0 20,0-20,-1 0,1 0,0 0,-20-20,20 20,0-20,0 20,-1-19,-19 19,20-20,0 0,-20 20,20-20,-20 0,20 0,0 1,-20-1,20 20,-20-20,0 0,0 0,19 0,-19 20,0-20,0 20,0 0,0 0,0 0,0 0,0 0,0 0,0 0,0 0,0 0,0 20,0 0,0 0,0-20,0 20,0 0,0 0,0-1,0 1,20-20,-20 20,20-20,-20 20,20-20,-20 0,20 0,0 0,-20 0,19 0,-19 0,20 0,-20-20,20 20,-20-20,0 0,20 20,-20-19,0 19,0-20,0 0,0 20,0 0,0-20,0 20,0 0,0 0,0 0,0 0,0 20,0-20,0 20,0-20,0 20,0-1,0 1,0-20,20 20,-20-20,20 20,-20 0,20-20,-1 0,1 0,0 0,0 0,-20 0,20 0,0-20,-1 20,-19-20,20 0,-20 20,0-20,0 1,0-1,0 0,0 0,0 0,0 20,0-20,-20 0,20 20,-19 0,19-19,-20 19,0 0,0 0,0 0,0 0,1 19,-1-19,20 20,-20 0,20 0,-20-20,20 20,0 0,0 0,0-20,0 19,20 1,-20-20,20 20,-20-20,20 0,-20 20,19-20,-19 0,20 0,0 0,-20 0,20 0,-20 0,20 0,0-20,-20 20,19-20,1 0,0 1,-20-1,20 0,0 0,-20 0,20 0,-20-19,0 19,0 0,0 0,0 0,0 20,0 0,0-20,0 20,0 0,0 0,-20 20,20-20,0 0,0 20,0-20,20 0,-20 20,0-20,20 20,-1-20,1 0,-20 20,20-1,0-19,0 20,-20-20,20 20,-1 0,-19-20,20 20,-20-20,20 20,-20-20,20 20,-20-1,0-19,0 20,0-20,0 20,-20 0,20 0,-20-20,0 20,1-20,-1 19,0-19</inkml:trace>
  <inkml:trace contextRef="#ctx0" brushRef="#br0" timeOffset="97030">6052 15022,'0'0,"0"0,0 0,0 0,0 0,0 0,0 0,0 0,0 0,0 0,0 0,0 0,0 0,0 0,0 0,0 0,0 0,0 0,0 0,-20 0,20 0,0 0,0 0,0 0,0 0,0 0,0 0,0 0,0 0,0 0,0 0,0 0,0 0,0 0,0 0,0 0,0 0,0 0,0 0,0 0,0 0,0 0,0 0,0 0,0 0,0 0,0 0,0 0,0 0,0 0,0 0,0 0,0 0,0 0,0 0,0 0,0 0,0 0,0 0,0 0,0 20,0-20,0 0,0 0,0 0,0 0,0 0,0 0,0 19,0-19,0 0,0 0,0 0,0 20,0-20,0 0,0 0,0 0,0 20,0-20,0 0,0 0,0 0,0 20,0-20,0 0,0 0,0 0,0 20,0-20,0 0,0 0,20 20,-20-20,0 0,0 19,0-19,0 0,0 20,0-20,0 0,0 20,0-20,0 0,0 0,0 20,0-20,0 0,0 20,0-20,0 0,0 20,0-20,20 0,-20 20,0-20,0 0,0 19,0-19,0 0,0 20,0-20,0 0,0 20,0-20,0 0,0 20,0-20,0 20,0-20,0 20,20-20,-20 19,0 1,0-20,0 20,0-20,0 20,0 0,0-20,0 20,0 0,0-20,0 19,0 1,0 0,0-20,0 20,0 0,0-20,0 20,0-1,0-19,0 20,0-20,0 20,0-20,0 20,0-20,0 20,0 0,0-20,0 19,0 1,0-20,0 20,0 0,0-20,0 20,0 0,0-20,0 20,0-1,0-19,0 20,0 0,0-20,0 20,-20 0,20 0,0-20,0 19,0 1,0-20,0 20,0 0,0 0,0 0,0-20,0 19,0 1,0 0,0 0,0 0,0-20,0 20,-20 0,20-20,0 19,0 1,0 0,0-20,0 20,0 0,0 0,-20-1,20 1,0 0,0 0,0 0,0 0,0 0,0-1,0 1,0 0,0 0,0 0,0 0,0 19,0-19,0 20,0-20,0 19,0-19,0 20,0-20,0 19,0-19,0 0,0 20,0-20,0-1,0 21,-19-20,19 0,0 0,0 0,0-1,0 1,0 0,0 0,0 0,0-20,0 20,0-1,0-19,-20 0,20 20,0-20,0 0,0 0,0 0</inkml:trace>
  <inkml:trace contextRef="#ctx0" brushRef="#br0" timeOffset="107047">9723 6985,'0'0,"0"0,0 0,0 0,0 0,0 0,0 0,0-20,0 20,0 0,0 0,0 0,0 0,0 0,0 0,0 0,0 0,0 0,0 0,0 0,0 0,0 0,0 0,0 0,0 0,0 0,0 0,0 0,0 20,0-20,0 0,0 0,0 0,0 0,0 0,20 0,-20 0,0 0,20-20,-20 20,0 0,0-20,0 20,0 0,0 0,0-20,0 20,0 0,0 0,0 0,0 0,-20-19,20 19,-20 0,20 0,-19 0,19 0,0 0,-20 0,20 19,0-19,0 20,0-20,0 20,0-20,0 0,0 0,20 20,-20-20,19 0,-19 0,20 0,-20 0,20 0,-20-20,20 20,-20 0,0-20,0 20,0 0,0 0,0-20,0 20,0 0,0-19,0 19,0 0,-20 0,20 0,0 0,-20 0,20 0,-20 0,20 19,-19-19,19 20,0-20,0 20,0-20,0 0,0 0,19 20,-19-20,20 0,-20 0,20 0,-20 0,20 0,0 0,-20-20,0 20,20 0,-20-20,0 20,0-20,0 20,0 0,0 0,0 0,-20-19,20 19,0 0,-20 0,20 0,-20 0,20 0,-20 0,20 0,0 19,0-19,0 0,0 20,0-20,0 20,0-20,0 0,20 0,-20 20,0-20,20 0,-20 0,20 0,-20 0,20-20,-20 20,19-20,-19 20,0-20,0 20,0 0,-19-19,19 19,0 0,-20 0,20 0,-20 0,0 0,20 0,-20 0,0 0,20 19,0-19,0 0,0 0,0 20,0-20,0 0,20 0,-20 0,0 0,20 0,-20 0,0 0,0 0,20 0,-20 0,0 0,0 0,0 0,-20 0,20 0,0 0,0 0,0 0,0 0,0 0,0 0,0 0,0 0,0 0,0 0,0 0,0 0,0 0,0 0,0 0,0 0,0 0,0 0,0 0,0 0,0 0,0 0,0 0,0 0,0 0,0 0,0 0,0 0,0 0,0 0,0 0,0 0,0 0,0 20,0-20,0 0,20 0,-20 0,0 0,0 0,0 20,0-20,0 0,0 0,0 0,0 20,0-20,0 0,0 0,0 0,0 20,0-20,0 0,0 0,0 0,20 20,-20-20,0 0,0 0,0 0,0 19,0-19,0 0,0 0,0 20,0-20,0 0,0 20,0-20,0 20,0-20,0 0,0 20,0-20,0 20,0-20,20 0,-20 19,0 1,0-20,0 20,0 0,0 0,0-20,0 20,0-1,0 1,0 0,19 0,-19 20,0-20,0-1,0 1,0 0,0 0,0 0,0 19,20-19,-20 0,0 20,0-20,0 19,0-19,20 20,-20-20,0 19,0-19,0 20,0-20,20 20,-20-21,0 21,0 0,0-20,0 19,20 1,-20 0,0-21,0 21,20 0,-20 0,0-1,0 1,20-20,-20 19,0 1,19 0,-19-1,0 1,20 0,-20 0,0-1,20 1,-20 0,0-1,0 1,20 0,-20 19,0-19,0 0,20-1,-20 21,0-20,0-1,0 21,20-21,-20 1,0 20,0-21,0 1,0 20,19-21,-19 1,0 0,0 19,20-19,-20-1,0 1,20 0,-20 0,0 19,0-19,20-1,-20 21,0-20,0-1,0 21,0-20,0 19,20-19,-20 0,0 19,0-19,0 19,20-19,-20 19,0 1,0-20,20 19,-20 1,0-1,0-19,19 19,-19 1,0 0,0-21,0 21,20-1,-20 1,0-1,0 1,0-1,0 1,20 0,-20-1,0 1,0-1,0-19,20 19,-20 1,0-1,20 1,-20-20,0 19,0 1,20-21,-20 21,0-20,19 19,-19 1,0-21,0 21,20-1,-20-19,0 20,0-21,0 21,20-20,-20-1,0 21,0-21,20 21,-20-20,0-1,20 21,-20-20,0-1,20 21,-20-21,0 21,20-20,-20-1,0 1,0 0,19-1,-19 1,0 0,0 19,20-19,-20 0,0-1,0 1,0 0,0-1,20 1,-20 0,0 0,20-1,-20 1,0 0,20-21,-20 21,0 0,20-1,-20 1,0 0,0 0,0-1,19 1,-19-20,0 19,0 1,20 0,-20-1,0 1,0-20,20 20,-20-1,0 1,0 0,20-20,-20 19,0 1,0 0,0-1,20 1,-20 0,0-20,0 19,0 1,20 0,-20-20,0 19,0 1,0-20,0 19,0-19,0 20,0-20,19 19,-19-19,0 20,0-20,0 0,0 0,0 19,20-19,-20 0,0 0,0 0,0-1,0-19,0 20,0 0,0 0,0 0,0 0,0-1,0 1,0 0,0 0,0 0,0 0,0 0,0-1,0 1,0 0,0 0,0 0,0 0,0 19,0-19,0 0,0 0,0 0,0 19,20-19,-20 20,0-20,0 19,0-19,0 0,0 0,0 0,20 0,-20-20,0 20,0-20,0 19,0-19,0 0</inkml:trace>
  <inkml:trace contextRef="#ctx0" brushRef="#br0" timeOffset="109305">6152 17244,'0'0,"0"0,0 0,0 0,0 0,0 0,0 0,0 0,19 0,-19 0,0 0,20 0,-20-20,0 20,20 0,-20 0,20 0,0 0,-20 0,20 0,-20 0,19 20,1-20,-20 0,20 0,0 0,0 0,0 0,0 0,-1 0,1 0,0 0,0 0,0 0,0 0,-1 0,1 0,20 0,-20 0,20 0,-1 0,1 0,0 0,-1 0,1 0,19 0,-19 0,0 0,0 0,-1 0,21 0,-21 0,1 0,20 0,-21 0,21 0,-20 0,-1 0,21 0,-21 0,21 0,-20 0,-1 0,21 20,-20-20,19 0,1 0,-21 0,21 0,-1 0,-19 0,20 0,-1 0,1-20,-1 20,-19 0,19 0,1 0,-1 0,1 0,0 0,-1 0,1 0,-1 0,1 0,-21 0,21 0,-1 0,1 0,0-20,-1 20,1 0,-1 0,1 0,-21 0,21 0,-1 0,1 0,-20-19,19 19,1 0,-1 0,-19 0,19 0,-19 0,20 0,-21 0,1 0,0 0,-1 0,1 0,0 0,-1 0,-19 19,20-19,-20 0,20 0,-21 0,21 0,-20 0,0 0,0 0,-1 0,1 0,0 0,0-19,0 19,0 0,-1 0,1 0,-20 0,20 0,-20 0,0 0,0 0,0 0,0 0,0 0,0 0,0 0,-20 0,20 19,-20-19</inkml:trace>
  <inkml:trace contextRef="#ctx0" brushRef="#br0" timeOffset="112424">6489 16550,'0'-20,"0"0,0 20,0 0,0 0,0 0,0 0,0 0,0 0,0 0,0 20,0 0,0 19,0-19,0 20,0 0,0 19,0-19,0 19,-20 1,20-20,0-1,0 1,0-20,0 0,0-1,0 1,0 0,0-20,0 20,0-20,20 0,-20 0</inkml:trace>
  <inkml:trace contextRef="#ctx0" brushRef="#br0" timeOffset="112749">6747 16589,'0'0,"0"0,0 20,0 0,0 0,0 20,0-21,0 21,0-20,0 20,0-20,0-1,0 1,0 0,0 0,0 0,0 0,0-20,0 19,0-19,0 0</inkml:trace>
  <inkml:trace contextRef="#ctx0" brushRef="#br0" timeOffset="113182">6568 16609,'0'-39,"20"19,0 0,0 0,0 0,0 0,19 0,1 1,0-1,-21 20,21-20,0 20,-1 0,-19 20,0-20,0 20,0 19,-20-19,20 0,-20 20,0-20,-20-1,20 21,-20-20,0 0,0 0,-19-1,19 1,0-20,-20 20,20 0,-19-20,19 0,20 20,-20-20,0 0,20 0</inkml:trace>
  <inkml:trace contextRef="#ctx0" brushRef="#br0" timeOffset="113521">7144 16907,'20'0,"-1"0,-19 0,20 0,0 0,0 0,0 0,0 0,-1 0,1 0,0 0,-20 0,20 0,-20 0,0 0,0 0,0 0,-20 0</inkml:trace>
  <inkml:trace contextRef="#ctx0" brushRef="#br0" timeOffset="113785">7084 16768,'0'0,"0"0,0-20,20 20,20 0,-20-20,19 20,-19-20,20 20,-20 0,-1 0,1 0,-20 0,0 0,20 0,-20 0</inkml:trace>
  <inkml:trace contextRef="#ctx0" brushRef="#br0" timeOffset="114334">7680 16470,'0'0,"0"-20,0 20,0 0,0 20,0 0,0 0,19 0,-19 20,0-1,0 1,20 0,-20-1,0 1,20 0,-20-1,0-19,0 20,0-20,0 0,0-1,0-19,0 20,0-20,0 0,0 0,0 0</inkml:trace>
  <inkml:trace contextRef="#ctx0" brushRef="#br0" timeOffset="114795">7878 16589,'-20'20,"0"0,20 0,0 0,0 0,0 19,0-19,20 20,-20-20,20 19,0-19,0 0,19 0,-19 0,20-20,-20 0,19 0,1 0,-20 0,0-20,0 0,-1 0,1 0,-20-19,0 19,0-20,0 0,-20 21,1-21,-1 0,-20 1,0-1,1 20,19 20,-20 0,1 0,-1 0,20 40,-20-20,20 19,20 1,0 0,0-21,0 21,0-20,20 20</inkml:trace>
  <inkml:trace contextRef="#ctx0" brushRef="#br0" timeOffset="116677">8632 16689,'-20'-20,"0"20,0-20,1 20,-1 0,0 0,0 0,0 0,0 0,1 20,19 0,-20-1,20 1,-20 20,20 0,0-20,20 19,-20-19,20 0,-1 0,1-20,20 0,-20 0,19 0,-19-20,0 0,20-20,-20 21,0-21,-1 20,-19-20,20 1,-20-1,0 0,20 1,-20-21,-20 40,20-20,0 21,-20-1,20 20,0 0,-19 0,19 20,-20-1,20 21,0 0,0 0,0-1,0 21,0-21,0 1,20 0,-20 0,19-21,1 21,-20-20,20 0,0-20,0 0,0 20,-1-20,1-20,0 20,0-20,0 0,-20 0,20 0,-20 1,20-1,-20-20,0 20,0 0,0 0,0 1,0-1,0 20,0-20,-20 20,20 20,0-20,0 20,0-1,0 1,0 20,0-20,0 0,0 0,20-1,-1 1,-19 0,20 0,0-20,0 20,0-20,0 0,-1 0,1-20,0 0,0 20,0-20,-20 0,20 1,-20-1,0 0,20 0,-20 0,0 0,0 20,0-20,0 20,-20 0,20 0,0 0,0 20,0 0,0 0,20 0,-20 0,0 0,19-1,1 1,-20 0,20-20,0 0,0 20,0-20,-20 0,19 0,1-20,0 20,0-20,0 0,-20 1,20-1,-20 0,0 0,0-20,0 20,0 1,-20-1,0-20,0 40,0-20,-19 0,19 20,0 0,-20 20,20 0,1 0,19 0,-20 0,20 19,-20-19,20 20,0-20,20 0,-20-1,20 1,-1-20,1 0,0 20,0-20,0 0,19 0,-19 0,0-20,0 20,0-20,0 1,-1-1,1 0,0 0,0 0,-20-20,20 21,-20-21,0 0,0 1,0 19,0-20,0 20,-20 20,20 0,0 0,-20 0,20 0,0 0,0 0,0 20,20-20,-20 20,20-20,0 20,0 0,-1-20,1 19,0 1,20 20,-20-20,-1 0,1-1,0 1,0 0,0 0,-20 0,0 0,0 0,0-1,0 1,0-20,-20 20,20 0,-20 0,0-20,0 20,1-20</inkml:trace>
  <inkml:trace contextRef="#ctx0" brushRef="#br0" timeOffset="116975">8890 16431,'0'0,"0"0,0 0,0-20</inkml:trace>
</inkml:ink>
</file>

<file path=ppt/ink/ink15.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50:55.752"/>
    </inkml:context>
    <inkml:brush xml:id="br0">
      <inkml:brushProperty name="width" value="0.05292" units="cm"/>
      <inkml:brushProperty name="height" value="0.05292" units="cm"/>
      <inkml:brushProperty name="color" value="#FF0000"/>
    </inkml:brush>
  </inkml:definitions>
  <inkml:trace contextRef="#ctx0" brushRef="#br0">13494 4425,'0'0,"0"0,0 0,0 0,20 0,-1-20,1 20,20 0,0-20,-1 20,1 0,0-19,-1 19,1 0,0 0,-1 0,1 0,0 0,0 0,-21-20,1 20,-20 0,0 0</inkml:trace>
  <inkml:trace contextRef="#ctx0" brushRef="#br0" timeOffset="475">13553 4425,'-20'20,"20"0,0 0,0 0,-19-1,19 21,0 0,0-1,0 1,0 0,0-1,0 1,0 0,0 0,0-1,19-19,-19 20,20-20,0-1,20-19,-1 20,-19 0,40-20,-20 0,-1 0,1 0,0 0,-1 0,-19 0,0 0,0 0,-20 0,20 0,-20-20</inkml:trace>
  <inkml:trace contextRef="#ctx0" brushRef="#br0" timeOffset="874">13533 4782,'0'0,"20"0,0-20,0 20,20-19,-1 19,-19-20,20 20,0 0,-1-20,1 20,-20 0,0-20,19 20,-39 0,20 0,0 0</inkml:trace>
  <inkml:trace contextRef="#ctx0" brushRef="#br0" timeOffset="1504">14407 4604,'-20'0,"20"0,-20 0,0 0,20 0,-20 0,0 0,1 0,-1 0,0 20,0-20,0 19,0-19,20 20,-20-20,20 20,-19-20,19 20,0-20,0 20,0 0,0-20,19 19,-19-19,20 0,0 0,20 0,-20 0,0 0,-1 0,1 0,20 0,-20 0,19 0,1 0,-20 0,20 0,-1 0,-19 0,0 20,0 0,0-20,-20 20,0 0,-20 20,20-21,-20 1,0 0,0 0,0 0,-19 0,19-1,-20 1,20 0,-19-20,19 20,-20-20,20 0,1 0,-1 0,20 0,0 0,-20 0,20-20</inkml:trace>
  <inkml:trace contextRef="#ctx0" brushRef="#br0" timeOffset="2053">14724 4822,'20'0,"-20"0,0 0,20 0,0 0,-1 0,21 0,-20 0,20 0,-21 0,21 0,-20 0,0 0,0 0,0 0,-1-20,-19 20,0 0,0 0,0 0,0 0,0 0,0 0,-19 0</inkml:trace>
  <inkml:trace contextRef="#ctx0" brushRef="#br0" timeOffset="2344">14704 4624,'0'0,"20"0,0 0,20 0,-1 0,1 0,0 0,-1 0,1-20,-20 20,0 0,0 0,-20 0,0 0,0 0,0 0,0 20,0-20,0 0,0 0</inkml:trace>
  <inkml:trace contextRef="#ctx0" brushRef="#br0" timeOffset="4797">15558 4544,'19'-39,"-19"19,0 0,20-20,-20 0,0 1,20-1,-20 0,0 21,0-1,0 0,0 20,0-20,0 20,0 0,0 0,0 0,0 20,0-20,0 20,0 19,0 1,-20 0,20-1,0 21,0-20,0-1,20 21,-20-20,0-1,0 1,0 0,0-21,20 21,-20-20,0 20,0-20,-20-1,20 1,0 0,-20 0,20-20,-20 20,1-20,-1 0,0 0,20 0,-20 0,0-20,0 20,20 0,-20 0,20 0,0-20,0 20,0 0,0 0,0 0,0 0,20 0,0 0,20 0,-20 0,19 0,1 0,-20 0,20 0,-21 0,1 0,0 0,0 0,0 0,0 0,-20 0</inkml:trace>
  <inkml:trace contextRef="#ctx0" brushRef="#br0" timeOffset="5007">15974 4921,'0'20,"0"0,0 20,0-21,0 1,0 0,0 20,0-40,0 20,0 0,0-20</inkml:trace>
  <inkml:trace contextRef="#ctx0" brushRef="#br0" timeOffset="5800">16470 4425,'0'0,"0"-20,0 20,0-20,-20 20,1-19,-1-1,0 20,0-20,0 20,0 0,-19 0,19 0,-20 0,20 20,-19 0,19-1,0 1,0 0,20 0,-20 20,20-20,0-1,20 1,-20 0,20 0,0-20,0 20,19-20,-19 0,0 0,0 0,0-20,0 20,-1-20,1 0,0 0,0-19,0 19,0 0,-20 0,19 0,-19 20,0 0,0 0,0 20,20 0,-20 20,0-20,0 19,0 1,0 0,0-1,0-19,0 20,0-1,20 1,-20 0,0-20,0 0,0-1,0-19,0 20,0-20,20 0,-20 0,0 0</inkml:trace>
  <inkml:trace contextRef="#ctx0" brushRef="#br0" timeOffset="6369">16828 4266,'0'-19,"0"19,0 0,0 0,-20 0,20 0,0 0,-20 19,20 1,-20 20,0-20,20 19,-20 21,20-20,-20-1,20 1,0 0,20-1,-20-19,40 20,-20-20,0 0,19-1,-19 1,20-20,0 20,-21-20,21 0,-20 0,20-20,-21 20,1-20,0 1,0-21,0 20,-20 0,-20-19,0 19,-20 0,21 0,-21 20,0 0,1 20,-1 0,0 0,20-1,1 21,-1-20,0 20,0-21,20 1,0 0,0 0,0 0</inkml:trace>
  <inkml:trace contextRef="#ctx0" brushRef="#br0" timeOffset="6646">17284 4782,'0'0,"0"20,20-20,-20 0,0 0,0 0,0 0,0 0,0 0,0 0,0 0</inkml:trace>
  <inkml:trace contextRef="#ctx0" brushRef="#br0" timeOffset="10928">17800 4108,'20'-40,"-20"40,20-20,-20 20,0 0,19 0,-19 0,0 0,0 0,0 0,0 0,0 0,0 0,0 20,0 0,0 0,0 0,-19-1,-1 21,0 0,0-20,0 19,0 1,20 0,-20-21,1 21,19-20,-20 0,20 0,0 0,0-1,0 1,20 0,-1-20,1 20,20-20,-20 0,20 0,-1 0,-19 0,20 0,-20 0,-1 20,1-20,-20 0,20 0,-20 0,0 0,0 0,0 0,0 0,20 0,-20 0,0-20,0 20,0-20,0 0,0 0,0 1,0-1,0 0,0 0,0 0,0 20,0 0,0 0,0 0,0 0,0 0,0 0,0 20,0 0,0 0,0 19,0-19,0 20,0 0,0-1,0-19,0 20,0-1,0 1,0-20,0 0,0 0,0 0,20-1,-20-19,0 0,0 0,20 0</inkml:trace>
  <inkml:trace contextRef="#ctx0" brushRef="#br0" timeOffset="11328">18336 4266,'19'0,"-19"0,20-19,0 19,20 0,-20 0,19 0,-19 0,20 0,0 0,-21 0,1 19,0-19,0 0,0 0,-20 0,0 0,0 0,0 0,0 0</inkml:trace>
  <inkml:trace contextRef="#ctx0" brushRef="#br0" timeOffset="11809">18475 4266,'-40'20,"20"-20,0 20,20 0,-20 0,0 0,1 19,19-19,0 0,0 0,0-20,0 20,0 0,0-20,19 19,-19-19,20 0,-20 20,20-20,0 0,-20 0,20 0,20 0,-21-20,1 20,20 0,-20 0,0-19,19 19,-19 0,0 19,0 1,0 0,-1 0,1 0,-20 0,20 19,-20-19,0 0,0 0,-20 0,20-1,-20 1,1 0,-21 0,20-20,-20 20,21 0,-21-20,0 20,20-20,1 0,-1 0,0 0,0-20</inkml:trace>
  <inkml:trace contextRef="#ctx0" brushRef="#br0" timeOffset="12710">19090 4762,'0'0,"0"0,0 0,0 0,0 0,0 0,0 0,0 0,20 20,-20-20,0 0</inkml:trace>
  <inkml:trace contextRef="#ctx0" brushRef="#br0" timeOffset="14254">19447 4028,'0'0,"0"0,0 0,0 0,0 0,0 0,20 0,-20 0,0 0,0 20,20 0,-20 20,0-20,19 19,-19 21,0-1,20 1,-20-1,20 21,-20-21,0 1,0-1,20 1,-20-1,0-19,0 0,0-1,0-19,0 0,0 0,0-20,20 0,-20 0,0 0,0 0,0 0,20-20,-20 0,0-19,0 19,19-20,-19 0,20-19,0 19,-20-19,20 19,0-20,0 1,-20 19,20 0,-1-19,-19 19,20-19,-20-1,20 1,-20-1,20 20,0 1,-20-1,0 20,0 0,0 1,0-1,0 0,0 0,0 20,0-20,0 20,0 0,0-20,0 20,0 0,0 0,0 0,0 0,0 0,20 0,-20 0,0 0,19 0,1 20,-20-20,20 0,0 0,20 0,-21 0,1 0,20 0,0 0,-20 0,19 0,1 0,0-20,-1 20,21 0,19 0,1 0,-1-20,0 20,1 0,19 0,0 0,-19 0,19 0,0 0,-20 0,21 0,-1 0,-20 0,20 0,-19 0,19 0,-20 0,1 20,-1-20,0 0,-19 20,0-20,-1 0,1 0,-1 20,-19-20,-1 0,1 0,0 0,-20 20,0-20,-1 0,-19 0,0 0,0 0,0 0,0 0,0 0,0 0,0 0,0 0,0 0,0 0,0 0,0 0,0 20,0 0,0-1,0 21,0-20,0 20,0-1,0-19,20 20,-20 0,0-21,20 21,-20-20,0 0,0 0,0-1,0 1,0-20,0 0,0 20,0-20,0 0,0 0,0 0,0 0,0 0,0 0</inkml:trace>
  <inkml:trace contextRef="#ctx0" brushRef="#br0" timeOffset="15927">7481 8731,'0'0,"0"0,0 0,0 0,0 0,0 0,0 0,0 0,0 0,0 0,0 0,0 0,0 0,0 0,0 0,0 0,0 0,0 0,0 0,0 0,0 0,0 0,0 0,0 0,0 0,0 0,0 0,0 0,0 0,0 0,0 0,0 0,0 0,0 0,0 0,0 0,0 0,20 0,-20 0,20 0,0 0,-1 0,1 0,20 0,-20 0,0 0,19 20,-19-20,0 0,0 0,-20 0,20 0,-20 0,0 0,0 0,0 0,0 0,0 0,0 0,0 0</inkml:trace>
  <inkml:trace contextRef="#ctx0" brushRef="#br0" timeOffset="16333">7422 8553,'0'0,"19"0,-19 0,20 0,20 0,-20 0,0 0,19 0,1 0,-20 19,0-19,19 0,-19 0,-20 0,20 0,-20 0,0 0,0 0,0 0,-20 0,20 0,0 20</inkml:trace>
  <inkml:trace contextRef="#ctx0" brushRef="#br0" timeOffset="18063">8116 8136,'0'0,"0"0,20 0,0 0,-20-20,20 20,19 0,-19 0,0 0,0 20,20-20,-40 20,19 0,1 19,-20-19,0 20,0 0,0-1,0 21,0-21,0 1,0 0,0-20,0-1,0 1,0 0,20-20,-20 0,0 0</inkml:trace>
  <inkml:trace contextRef="#ctx0" brushRef="#br0" timeOffset="18341">8116 8453,'0'0,"0"0,20 0,20-19,-21 19,21-20,0 20,0 0,-1 0,1 0,-20 0,19 0,-19 0,0 0,0 0,-20 0</inkml:trace>
  <inkml:trace contextRef="#ctx0" brushRef="#br0" timeOffset="18714">8017 8850,'0'0,"0"0,20 0,0 0,-1 0,21 0,0-20,-1 20,1-19,0 19,19 0,-19 0,0-20,-20 20,-1 0,1 0,0 0,-20 20</inkml:trace>
  <inkml:trace contextRef="#ctx0" brushRef="#br0" timeOffset="19377">8076 9049,'0'-20,"0"20,20-20,0 0,0 20,0-20,0 20,-1 0,21 0,-20 0,0 0,0 0,0 0,-1 20,-19-20,20 20,-20 0,0 0,0 0,0 19,-20-19,1 0,-1 0,0 0,0 0,0-1,-20-19,21 20,-1-20,0 20,0-20,20 0,0 0,0-20,0 20,0-20,0 20,20-19,0-1,19 0,-19 20,20-20,-20 20,20 20,-21-20,1 20,0 0,0-1,-20 1,0 0,0 0,0 20,0-21,-20 1,0 20,0-20,1 0,-21-1,20-19,0 20,-20 0,21-20,-21 0,20 0,0 0,0 0,1-20,19 20</inkml:trace>
  <inkml:trace contextRef="#ctx0" brushRef="#br0" timeOffset="19784">8414 9287,'0'40,"0"-21,0 1,0 0,20-20,-1 20,1 0,0-20,0 0,0 0,19 0,-19 0,20-20,-20 0,0 0,0 0,-20 1,19-1,-19 0,0 0,-19 0,19-19,-20 19,-20 20,20-20,0 20,0 0,1 0,-1 0,0 0,0 20,0 0,0-1,1 1,19 20,0-20,-20 0,20-1,20 1</inkml:trace>
  <inkml:trace contextRef="#ctx0" brushRef="#br0" timeOffset="20238">8830 8652,'0'0,"0"0,0 0,20 0,0 0,0 0,0 0,20 0,-21 0,1 0,0 0,0 0,-20 0,0 0,20 0</inkml:trace>
  <inkml:trace contextRef="#ctx0" brushRef="#br0" timeOffset="20482">8771 8493,'-20'0,"20"0,0 0,20 0,0 0,0 0,19-20,-19 20,20 0,-20 0,0 0,-1 0,1 0,-20 20</inkml:trace>
  <inkml:trace contextRef="#ctx0" brushRef="#br0" timeOffset="21267">9406 8156,'-20'20,"0"-1,20 1,-20 0,20 20,0-20,0 19,20-19,0 20,0-20,0 0,0-1,19 1,1-20,-20 0,20 0,-1-20,1 20,-20-19,0-21,-1 20,1 0,-20-19,0-1,-20 20,20-20,-39 1,19 19,-20-20,1 20,-1 20,0 0,20 20,-19 0,-1 0,20 19,0 1,0 0,20 0,0-1,0 1,20-20</inkml:trace>
  <inkml:trace contextRef="#ctx0" brushRef="#br0" timeOffset="21464">9862 8473,'0'40,"0"-20,0 19,0-19,0 0,0 20,-20-20,20 0,0-1</inkml:trace>
  <inkml:trace contextRef="#ctx0" brushRef="#br0" timeOffset="22026">9981 8096,'20'-20,"0"1,0-1,0 20,0-20,-1 20,1 0,0 0,20 0,-20 0,-20 20,20 0,-1-1,-19 1,20 20,-20 0,0-21,-20 21,20 0,-19 0,-21-1,20-19,0 20,-20-20,21-1,-1 1,-20 0,40-20,-20 0,0 0,20-20,0 0,0 1,0-1,20 0,0 20,-20-20,20 20,0 0,0 20,-1 0,1 0,0-20,0 19,0 1,20 0,-21 0,1-20,0 20,0-20,0 20,0-20,-1 0</inkml:trace>
  <inkml:trace contextRef="#ctx0" brushRef="#br0" timeOffset="22588">10418 8076,'20'-19,"-20"19,20 0,0-20,-1 20,21 0,-20 0,20 0,-21 0,1 20,0-1,-20 1,0 0,0 0,-20 0,0 19,1-19,-21 0,20 0,0 0,0-20,1 0,19 20,-20-20,20 0,0 0,20 0,-20-20,19 20,1 0,20-20,-20 20,0 0,19 20,-19-20,20 20,-20 19,-1-19,-19 0,0 0,0 20,0-21,-19 1,19 0,-20 0,0 0,-20-20,20 20,1-20,-21 0,20 0,-20 0</inkml:trace>
  <inkml:trace contextRef="#ctx0" brushRef="#br0" timeOffset="23932">20260 4346,'-39'20,"39"-20,-20 19,20 1,-20 20,20 0,0-1,0 1,20 0,0-1,0 1,-1-20,21 0,0 0,-20-1,19-19,1 0,-20 0,20-19,-21-1,1 0,0-20,0 1,-20-1,0 0,0 1,-20-1,0 0,-19-19,19 19,-20 0,0 20,1 1,-1 19,0 0,1 19,-1 1,20 20,0 0,20-1,-20 1,20-20,20 20,-20-1,20-19</inkml:trace>
  <inkml:trace contextRef="#ctx0" brushRef="#br0" timeOffset="24162">20816 4643,'0'40,"-20"-20,20 0,0 0,0 19,-20-19,20 0,0 0,0 0,0-20</inkml:trace>
  <inkml:trace contextRef="#ctx0" brushRef="#br0" timeOffset="24819">20975 4306,'20'-20,"-20"0,20 1,-1 19,1-20,0 0,20 20,-20-20,19 20,-19-20,20 20,-20 0,-1 0,1 0,0 20,0 0,0 0,-20 19,0 1,0 0,-20-1,0 1,0 0,-19 0,19-1,-20-19,0 20,1-20,19-1,0-19,0 0,0 20,1-20,19-20,0 20,0-19,0-1,0 0,0 20,0 0,0-20,19 20,1 20,0-20,0 20,0 0,0-20,19 19,-19 1,20-20,-20 20,-1-20,21 0,-20 20,0-20,0 0,19 0</inkml:trace>
  <inkml:trace contextRef="#ctx0" brushRef="#br0" timeOffset="25442">21669 4147,'20'0,"0"0,0-19,0 19,0 0,19 0,-19 0,20 0,-20 0,0 0,-1 19,-19 1,0 0,0 0,0 20,-19-21,-1 1,0 0,-20 0,20 0,0 0,20-20,-19 0,-1 19,20-19,0 0,0 0,0 0,0 0,20-19,-1 19,1 0,0 0,0 0,20 19,-20-19,19 20,-19 20,0-20,0 20,0-21,-20 21,0-20,19 0,-19 0,-19-1,19 1,-20-20,-20 20,20-20,0 20,-19-20,19 0,-20 0,20 0,0-20,-19 20,19-20</inkml:trace>
  <inkml:trace contextRef="#ctx0" brushRef="#br0" timeOffset="26346">14307 5913,'20'-19,"-20"19,20 0,0 0,0-20,0 20,19 0,1-20,0 20,19-20,-19 20,19 0,-19 0,0 0,-20 0,-1 0,1 0,-20 0,0 0,0 0</inkml:trace>
  <inkml:trace contextRef="#ctx0" brushRef="#br0" timeOffset="26705">14426 5933,'-19'40,"-1"-20,20 19,0-19,-20 20,20-20,0 20,0-1,0-19,0 20,0-20,20-1,0 1,-1 0,21 0,-20 0,20-20,-1 20,21-20,-20 0,19 0,-19 0,-1 0,1-20,-20 20,20 0,-40-20,19 20,-19-20</inkml:trace>
  <inkml:trace contextRef="#ctx0" brushRef="#br0" timeOffset="26949">14446 6191,'0'0,"0"0,20 0,0 0,0-20,39 20,-19-19,0 19,19-20,-19 20,19-20,-19 20,0-20</inkml:trace>
  <inkml:trace contextRef="#ctx0" brushRef="#br0" timeOffset="27477">15280 5933,'-60'0,"40"0,0 20,1-20,-1 20,0 0,0-20,0 20,20-1,0-19,0 20,0-20,20 0,0 20,0-20,0 0,-1 20,21-20,-20 0,0 0,20 20,-21-20,21 20,0-20,-20 20,19-20,1 19,-20-19,20 20,-21 0,-19-20,0 20,0 0,0 0,-19-1,-21-19,20 20,-20 0,1 0,19 0,-20-20,0 20,21-20,-1 0,-20 0,20 0,0 0,0-20</inkml:trace>
  <inkml:trace contextRef="#ctx0" brushRef="#br0" timeOffset="28120">15696 6132,'20'0,"-20"0,20 0,0 0,0 0,19 0,-19 0,20 0,0 0,-1 0,-19 0,20 0,-20 0,-20 0,20 0,-20 0,0 0,0 0,0-20,0 20,-20-20</inkml:trace>
  <inkml:trace contextRef="#ctx0" brushRef="#br0" timeOffset="28385">15677 6013,'0'0,"19"0,1 0,0 0,0 0,20 0,-1-20,1 20,0 0,-20 0,19 0,-19 20,-20-20,0 0,20 0,-20 0,0 0</inkml:trace>
  <inkml:trace contextRef="#ctx0" brushRef="#br0" timeOffset="30455">16689 5437,'0'-20,"0"20,0 0,0 0,0 0,0 20,-20 0,20 0,-20 20,0-21,0 21,0 0,1-20,-1 19,20 1,-20 0,0-1,20-19,0 20,20-40,-20 20,20-20,0 20,-1-20,21 0,-20 0,0 0,0 0,-1 19,1-19,-20 0,20 0,0 20,-20-20,20 0,-20 0,0 0,20-20,-20 20,0-19,0 19,0-20,0 0,0 20,0-20,0 0,0 0,-20 20,20-19,0 19,0 0,0 0,0 0,0 19,0 1,0 20,0-20,0 19,0 1,0-20,0 20,0-21,0 21,0-20,0 0,0 0,0 0,0-20,20 19,-20-19,0 0,0 0,20-19,-20 19</inkml:trace>
  <inkml:trace contextRef="#ctx0" brushRef="#br0" timeOffset="31138">17085 5596,'-19'-20,"19"0,0 20,0-20,19 1,1 19,0-20,20 20,-20-20,19 20,1 0,-20 20,20-20,-21 20,1-1,-20 21,20-20,-20 20,-20-21,20 21,-20-20,1 20,-21-20,20-1,0 1,-19 0,19 0,0-20,20 0,0 0,0 0,0 0,0 0,20-20,-20 0,20 20,19-20,-19 20,0 0,20 0,-21 0,21 0,0 20,-1 0,-19 0,20 0,-20 19,-20-19,0 0,0 20,0-20,-20 19,0-19,-20 0,21 0,-21 0,0 0,20-1,-19-19,19 0,-20 0,20 0,1 0,-1 0,0-19,20 19,-20 0,20 0,0-20,0 20</inkml:trace>
  <inkml:trace contextRef="#ctx0" brushRef="#br0" timeOffset="33887">14387 7164,'0'0,"20"0,-1 0,1 0,0 0,20 0,-1 0,21 0,-20 0,19-20,-19 20,19-20,-19 20,0 0,-20 0,-1 0,-19 0,0 0</inkml:trace>
  <inkml:trace contextRef="#ctx0" brushRef="#br0" timeOffset="34294">14486 7203,'-20'40,"0"-20,0 0,20-1,-19 21,19-20,0 20,-20-1,20 1,0-20,-20 20,20-1,0-19,20 20,-20-20,20 0,19-1,-19 1,20 0,-1-20,1 0,20 20,-21-20,1 0,0 0,-1 0,1 0,-20 20,0-20,0 0,-20 0,19 0,-19 0</inkml:trace>
  <inkml:trace contextRef="#ctx0" brushRef="#br0" timeOffset="34551">14446 7521,'0'0,"0"0,20 0,0 0,20-20,-21 20,41 0,-20-20,-1 20,-19 0,20-20,0 20,-21 0</inkml:trace>
  <inkml:trace contextRef="#ctx0" brushRef="#br0" timeOffset="35465">15141 7422,'0'0,"0"0,0 19,20-19,-20 20,0 0,0 0,19 20,-19-21,0 1,0 0,0 0,0 0,0 0,0 0,0-20,0 19,0-19,0 0,0 0,0-19,0 19,-19-20,19 0,0 0,0-20,0 20,0-19,0 19,19-20,-19 20,20 1,0 19,0-20,-20 20,20 20,0-20,-20 19,20 1,-1 20,-19-20,0 19,20-19,-20 0,0 0,0 0,0-20,0 0,0 0,0 0,0 0,0 0,0-20,0 0,0 0,20-19,-20 19,0-20,20 0,-20 21,20-21,0 20,-1 20,1-20,0 20,0 20,0 0,-20 0,20 0,0 19,-20 1,0-20,19 19,-19-19,0 20,0-20,0 0,0 0,0-1,0-19</inkml:trace>
  <inkml:trace contextRef="#ctx0" brushRef="#br0" timeOffset="35899">15716 7422,'20'19,"-20"-19,0 20,0 20,0-20,0 0,20-1,-20 21,0-40,0 20,0 0,0-20,0 20,0-20,0 0,0 0,0 0,0-20,0 20,0-20,0 0,0-20,0 1,20-1,-20-19,20 19,-20 0,19 20,1 0,0 1,0 19,0 0,0 19,0 1,-1 20,1 0,-20-1,20 1,0 0,-20-1,20-19,-20 20,0-20,0 0,0 0,0-1,0 1,-20-20</inkml:trace>
  <inkml:trace contextRef="#ctx0" brushRef="#br0" timeOffset="36116">15756 7541,'0'0,"0"0,20 0,0 0,19 0,-19 0,20 0,0 0,-1 0,-19 0,20 0,-20 19,-1-19,-19 0,20 20</inkml:trace>
  <inkml:trace contextRef="#ctx0" brushRef="#br0" timeOffset="36388">16073 7342,'0'0,"0"0,0 0,20 0,0 20,0 0,20 0,-21 0,1-1,20 1,-20 0,0 20,0-20,-1-1,-19 1,20 0,-20 0,20-20,-20 20,0-20</inkml:trace>
  <inkml:trace contextRef="#ctx0" brushRef="#br0" timeOffset="36603">16331 7302,'0'0,"0"0,0 20,-19 0,19 0,-20 20,0-20,0 19,0 1,0 0,0-21,1 21,-1-20,20 20,-20-20,20-1</inkml:trace>
  <inkml:trace contextRef="#ctx0" brushRef="#br0" timeOffset="36888">16669 7521,'39'20,"-19"-20,20 0,-20 0,0 0,0 0,-20 0,19 0,-19 0,0 0,0 0,0 0</inkml:trace>
  <inkml:trace contextRef="#ctx0" brushRef="#br0" timeOffset="37132">16589 7342,'0'0,"0"0,20 0,0 0,0 0,20 0,-21 0,1 20,20-20,-40 0,20 0,-20 0</inkml:trace>
  <inkml:trace contextRef="#ctx0" brushRef="#br0" timeOffset="38507">17304 6846,'20'0,"-20"-20,19 20,-19 0,0 0,0 0,0 0,0 0,0 0,0 0,-19 20,19 0,-20 0,20 0,-20-1,0 21,0 0,0-20,20 19,-19-19,19 20,0-20,0 0,0-1,0 1,0-20,19 20,1-20,0 0,0 0,0 0,0 0,-1 0,1 20,0-20,0 0,-20 0,20 0,-20 0,20 0,-20 0,0-20,19 20,-19-20,0 0,20 1,-20 19,0-20,0 0,0 0,-20 0,20 0,0 1,0 19,0-20,0 20,0 0,0 20,0-1,0 1,0 0,0 20,0-20,0 19,0 1,0-20,0 19,0 1,0-20,0 0,0 0,0 0,0-1,0 1,20-20,-20 0,0 0,0 0,0 0,0 0</inkml:trace>
  <inkml:trace contextRef="#ctx0" brushRef="#br0" timeOffset="39577">17661 6945,'0'0,"0"0,0 0,0 0,0 0,0 0,0 0,0 0,0 0,20-20,-20 20,20 0,-1-19,1 19,0 0,0 0,0-20,20 20,-21 0,1 0,0 0,0 20,0-1,0-19,-1 20,1 0,-20 0,0 0,0 0,0 0,0-1,-20 1,1 0,-21 0,20 0,0 0,0-1,1-19,-1 0,0 0,20 0,-20 0,20 0,0 0,0 0,20-19,-20 19,20-20,0 20,-1-20,1 20,0 0,0 0,20 0,-21 0,1 20,20 0,-20-1,0 1,-20 0,20 0,-20 0,0 0,0-1,0 1,-20 0,0 0,0 0,0 0,0 0,-19-1,19 1,-20-20,20 20,-19-20,19 0,20 0,-20 0,0-20,20 0,0 20</inkml:trace>
  <inkml:trace contextRef="#ctx0" brushRef="#br0" timeOffset="40430">18375 7183,'20'0,"0"0,0-19,20 19,-21 0,21 0,-20 0,20 0,-21 0,21 0,-20 0,0 0,0 0,-1 0,-19 0,20 0,-20 0,0 0,0 0,0 0</inkml:trace>
  <inkml:trace contextRef="#ctx0" brushRef="#br0" timeOffset="40674">18574 6985,'-20'20,"20"0,0 0,0-1,0 1,0 0,0 20,0-20,0 19,0-19,0 0,0 0,0 19,0-39,0 20,0 0</inkml:trace>
  <inkml:trace contextRef="#ctx0" brushRef="#br0" timeOffset="41453">18990 6846,'0'-20,"0"20,0-20,20 20,0-19,0 19,0-20,0 20,19 0,1 20,0-20,-20 19,19 1,-19 0,0 0,-20 0,0 0,0-1,-20 1,0 20,0-20,-19 0,19 0,-20-20,20 19,1-19,-1 0,0 0,20 0,-20 0,20 0,0 0,20-19,-20 19,20-20,19 20,-19 0,0 0,20 0,-1 20,-19-1,20 1,-20 0,20 0,-21 0,-19 0,0-1,0 21,0-20,-19 0,-1 19,-20-19,20 0,-20 0,1 0,-1-20,0 20,1-20,19 0,-20 0,20-20,20 20,-20-20,20 0,0 0</inkml:trace>
  <inkml:trace contextRef="#ctx0" brushRef="#br0" timeOffset="41914">19506 7025,'-19'39,"19"-19,0 0,0 20,19-20,-19 19,20-19,0 0,20 0,-20 0,19-20,1 19,0-19,-1 0,1 0,-20-19,20-1,-21 0,1 0,-20 0,20 0,-20-19,0-1,-20 0,20 1,-39-1,19 20,-20-20,0 21,1-1,-1 20,0 0,1 20,-1 19,0-19,1 20,19 19,0-19,20 0,-20-1,20 1,20 0,0-20</inkml:trace>
  <inkml:trace contextRef="#ctx0" brushRef="#br0" timeOffset="42476">19963 6906,'20'19,"-20"1,19 20,-19-20,20 20,0-1,-20 1,20-20,20 19,-20-19,19-20,-19 20,20 0,-20-20,19 0,-19 0,20-20,-20 20,0-20,-1 0,1-19,-20 19,20-20,-20 1,0-1,0 0,-20-19,-19 19,19 0,-20 1,0 19,-19 20,19 0,-19 20,19-1,0 21,-19 0,39-1,-20 1,20 0,20 0,0-1,0 1</inkml:trace>
  <inkml:trace contextRef="#ctx0" brushRef="#br0" timeOffset="42882">20757 7124,'39'0,"-19"0,0 20,20-20,-21 0,21 0,0 0,0 0,-21 0,21 0,-20 20,-20-20,20 0,-20 0</inkml:trace>
  <inkml:trace contextRef="#ctx0" brushRef="#br0" timeOffset="43126">20657 6945,'0'0,"20"20,0-20,0 0,0 0,19 0,1 0,-20 0,20 0,-21 0,1 0,0 0,0 0,0 0,0-20</inkml:trace>
  <inkml:trace contextRef="#ctx0" brushRef="#br0" timeOffset="43946">21550 6648,'0'0,"0"0,0-20,20 20,0 0,0-20,20 20,-1 0,1 0,0 0,-1 20,-19 0,0-20,0 20,-20-1,0 1,0-20,0 20,-20 0,-20 0,20 0,-19-1,-1-19,0 20,1-20,19 20,-20-20,20 0,0 0,20 0,-19 0,19 0,0-20,19 20,1 0,20-20,-20 20,20 0,-1 0,21 20,-21 0,1 0,20 0,-21 0,-19 19,20-19,-40 0,20 20,-20-20,-20-1,0 1,0 0,-19 0,-1 0,0 0,0-1,1-19,-1 20,20-20,-19 0,19 0,0 0,0-20,0 20,20-19,0 19,0-20</inkml:trace>
  <inkml:trace contextRef="#ctx0" brushRef="#br0" timeOffset="44636">22285 6608,'0'0,"0"0,0 0,0 0,0 0,0 0,0 0,-20 20,20 0,-20 0,-20-1,20 1,0 20,-19-20,19 0,0-1,20 1,-20 0,20 0,20 0,-20-20,20 20,20-1,-21-19,21 20,0 0,0-20,-21 20,21 0,0-20,-20 20,-1-20,1 0,-20 0,20 0,-20 0,0-20,0 20,0-20,0 0,0 0,0 0,0 1,0-1,0 0,0 0,0 20,0 0,0 0,0 0,0 0,0 0,0 20,0 20,0-21,0 21,0-20,0 20,0-1,0 1,0 0,0-20,0 19,0-19,0 0,20 0,-20-20,0 0,20 0,-20 0</inkml:trace>
  <inkml:trace contextRef="#ctx0" brushRef="#br0" timeOffset="45388">22622 6687,'-20'0,"20"0,0 0,20 0,-20-19,20 19,0 0,19 0,-19-20,20 20,-1 0,1 0,0 0,0 0,-1 0,-19 20,0-20,0 19,0-19,-20 20,0 0,-20 0,0 0,0 0,0-1,-19 1,-1 0,0 0,0 0,1-20,19 20,-20-1,20-19,20 0,0 0,0 0,0 0,0 0,20 0,0 0,0-19,0 19,19 0,-19 0,20 0,0 0,-1 0,1 19,-20 1,20 0,-1 0,-19 0,0 0,0 0,-20 19,0-19,0 0,0 0,-20 0,-20-1,20 1,-19 0,19-20,-20 20,1-20,-1 20,0-20,0 0,1 0,19 0,-20 0,1 0</inkml:trace>
  <inkml:trace contextRef="#ctx0" brushRef="#br0" timeOffset="46667">14367 8632,'-20'0,"20"-20,0 20,0 0,20 0,0 0,0 0,19 0,1 0,0-20,-1 20,21 0,-20 0,19 0,-19 0,-1 0,1 0,-20 0,0 0,-20 0,20 0,-20 0,0 0,-20 0</inkml:trace>
  <inkml:trace contextRef="#ctx0" brushRef="#br0" timeOffset="47046">14486 8632,'-20'20,"0"0,20 19,-20-19,20 20,0 0,-19-21,19 21,0 0,0-20,0 19,19-19,-19 20,0-20,20 19,0-19,0 0,0 0,19 0,1 0,0-20,0 0,-1 20,21-20,-21 0,1 0,-20 0,20 0,-21 0,1-20,0 20,0 0,-20-20,0 20,0 0</inkml:trace>
  <inkml:trace contextRef="#ctx0" brushRef="#br0" timeOffset="47324">14526 8930,'19'0,"1"0,20 0,0-20,-1 20,1 0,0 0,-1 0,1 0,0 0,-20 0,-1 0,1 0,0 0,0 0</inkml:trace>
  <inkml:trace contextRef="#ctx0" brushRef="#br0" timeOffset="48069">15200 8692,'0'39,"0"-19,20 20,-20-20,0 19,0 1,0 0,0-1,0 1,0 0,0-20,0-1,0-19,0 0,0 20,0-20,-20 0,20-20,0 1,0-1,0 0,0-20,0 1,0-1,0-20,20 21,-20-1,20 0,-20 20,20 1,0 19,-20 0,20 0,-1 19,-19 21,20-20,0 20,-20-1,0 1,20 0,-20-20,0 19,0-19,0-20,0 20,0-20,0 0,0 0,0-20,0 0,0 0,20-19,-20-1,20 0,-1 1,1-1,0 0,0 20,0 1,0 19,0 0,-1 0,1 19,0 1,0 0,-20 20,20-1,-20 1,0 0,0-20,0 19,0 1,0-20,0 0,0 0,0-1,0-19,0 20,0-20,20 0,-20 0</inkml:trace>
  <inkml:trace contextRef="#ctx0" brushRef="#br0" timeOffset="48469">15954 8930,'40'0,"0"0,-20 0,19 0,1 0,0 0,-1 0,-19 0,20 0,-20 0,-20 0,20 0,-20 0,-20 0</inkml:trace>
  <inkml:trace contextRef="#ctx0" brushRef="#br0" timeOffset="48686">15915 8751,'20'0,"-1"0,21 0,-20-20,20 20,-1 0,1 0,0 0,-21 0,21 0,-40 0,20 0,0 20</inkml:trace>
  <inkml:trace contextRef="#ctx0" brushRef="#br0" timeOffset="49634">16788 8255,'20'-20,"-20"20,0 0,0 0,-20 20,20 0,-20 0,0 19,0-19,0 20,1 0,19-21,-20 1,0 20,20-20,0 0,0-1,0 1,0 0,0 0,0 0,20-20,0 20,-1-20,1 0,0 20,0-20,0 0,-20 19,20-19,0 0,-20 0,0 0,19 0,-19 0,20 0,-20-19,0 19,20-20,-20 0,0 0,0 0,0 0,0 0,0 1,0-1,-20 20,20 0,0 0,0 0,0 0,0 0,0 20,0 19,0-19,0 20,0 0,0 19,0-19,0-1,0-19,0 20,0-20,0 0,0 0,0-1,0-19,20 0,-20 0,0 0,0 0</inkml:trace>
  <inkml:trace contextRef="#ctx0" brushRef="#br0" timeOffset="50352">17066 8434,'0'-20,"0"0,0 20,19-20,1 0,0 0,20 20,-20-19,19-1,1 20,0 0,-1 0,1 0,-20 20,0-1,0 1,-20 0,0 0,0 20,-20-21,0 21,0-20,-20 20,21-21,-21 1,0 0,20 0,1 0,-1-20,0 0,20 0,-20 0,20 0,20-20,0 20,0-20,-1 20,1-20,20 0,-20 20,19 0,-19 0,20 20,-20-20,19 40,-19-20,20 0,-20 19,-20-19,20 20,-20-20,-20 0,0 19,0-19,0 0,0 0,-19 0,19-20,-20 20,20-20,-19 0,19 0,-20 0,20 0,1 0,-1 0,0-20,0 20,20 0,-20 0,20-20,0 20,0 0,0 0</inkml:trace>
  <inkml:trace contextRef="#ctx0" brushRef="#br0" timeOffset="51273">17720 8612,'0'0,"0"0,0 0,20 0,-20 0,20 0,0 0,20 0,-1 0,1 0,0 0,19 0,-19 0,0 0,-1 0,-19 0,0 0,0 0,-20 0,0 0,20 0,-20 0,0 0,0 0</inkml:trace>
  <inkml:trace contextRef="#ctx0" brushRef="#br0" timeOffset="51524">17959 8394,'-20'40,"20"-21,0 21,0 0,0-1,0 1,0 0,-20-20,20 19,0-19,0 0,0 0,0 20,0-21,0-19</inkml:trace>
  <inkml:trace contextRef="#ctx0" brushRef="#br0" timeOffset="52289">18455 8315,'0'-20,"0"0,0 20,0-20,20 20,-1-20,21 20,-20-20,20 20,-1 0,1 0,0 0,-1 20,-19 0,20 0,-20 0,0 19,-20-19,0 20,-20-20,0 19,0-19,-20 20,20-20,-19 0,-1-1,0-19,1 20,19-20,0 0,0-20,0 20,20-19,0 19,20-20,0 20,20-20,-1 20,1 0,0 0,-1 0,1 0,0 20,0 0,-21-1,21 1,-40 20,20-20,-20 20,0-21,-20 1,0 20,-19-20,19 0,-20-1,0 1,20 0,-19-20,-1 0,0 0,21 0,-1 0,0 0,0-20,0 20,20-20,0 20,0-19</inkml:trace>
  <inkml:trace contextRef="#ctx0" brushRef="#br0" timeOffset="52783">19010 8374,'0'0,"0"20,0 0,0 0,0 19,0 1,0 0,20-21,0 21,0 0,0-20,19 0,1-20,-20 19,20-19,-1 0,1 0,0-19,-20-1,-1 0,21 0,-40-20,20 20,-20-19,0 19,0-20,-40 1,20-1,-19 0,-1 1,0 19,1 0,-1 20,0 20,1 0,-1-1,20 21,0 20,0-21,20 21,0-21,0 1,0-20,0 20,20-20,0-1</inkml:trace>
  <inkml:trace contextRef="#ctx0" brushRef="#br0" timeOffset="53190">19427 8334,'0'0,"0"0,0 40,0-20,0 20,0-21,20 21,-20-20,20 20,19-21,-19 21,20-20,-20 0,19 0,1-20,0 0,0 0,-1 0,1 0,0-20,-21 0,1 0,0-20,0 1,-20-1,0 0,-20 1,0-21,-19 21,-21-1,1 0,19 20,0 20,-19 0,19 20,0 20,20-20,-19 19,19 1,20 0</inkml:trace>
  <inkml:trace contextRef="#ctx0" brushRef="#br0" timeOffset="53691">18435 9168,'0'0,"0"0,20-20,0 20,-1 0,21 0,0-20,19 20,1 0,-1 0,21-20,-21 20,40 0,-19 0,19-20,0 20,1 0,-1-19,20 19,-20 0,-20 0,1 0,-1 0,-39 0,19 0,-19 0,-20 0,0 0,-20 0,0 0</inkml:trace>
  <inkml:trace contextRef="#ctx0" brushRef="#br0" timeOffset="54348">19248 9208,'0'0,"20"-20,0 20,0-20,0 20,20-20,-21 20,21 0,0 20,-1-20,-19 20,0 19,0-19,-20 20,0 19,0-19,-20 0,-20-1,21 1,-21 0,0 0,-19-1,19 1,0-20,1 0,19-1,-20 1,20-20,0 0,20-20,-19 1,19-1,0-20,0 20,0 0,19 1,1-1,0 0,0 20,0 0,0 20,-1 0,1-1,0 21,20-20,-20 0,19 0,1-1,20-19,-21 0,1 20,19-20,-19 0,0 0,0-20,19 20,-39-19,20-1</inkml:trace>
  <inkml:trace contextRef="#ctx0" brushRef="#br0" timeOffset="55547">20241 8592,'0'0,"0"0,0 0,0 0,0 0,0 0,0-20,0 20,0 0,0 0,0 0,0 0,0 0,0 0,0 0,0 0,0 0,0 0,0 0,0 0,0 0,0 0,0 0,0 0,0 0,0 0,0 0,0 0,0 0,0 0,0 0,0 0,0 0,0 0,0 0,0 0,0 0,0 0,0 0,0 0,0 0,19 0,-19 0,20 20,-20-20,20 0,0 0,20 0,-20 20,19-20,1 0,0 0,-1 0,1 0,-20 0,0 0,0 0,-20 20,19-20,-19 0,0 0,0 0,0 0,0 0,0 0,-19-20,19 20</inkml:trace>
  <inkml:trace contextRef="#ctx0" brushRef="#br0" timeOffset="55926">20399 8374,'20'0,"-20"0,40 0,-20 0,0 0,19 20,1-20,0 0,-1 0,-19 0,0 20,0-20,0 0,0 0,-20 0,0 20,0-20,0 0,19 0</inkml:trace>
  <inkml:trace contextRef="#ctx0" brushRef="#br0" timeOffset="56895">21511 8394,'0'-40,"0"40,19-39,-19 19,0 0,20-20,-20 20,0-19,20-1,-20 20,0-20,20 40,-20-19,0 19,0-20,0 20,0 0,0 20,0-1,0 1,0 20,0 0,0-1,0 1,0 0,0 19,0-19,0 0,0-1,0 1,0 0,0-21,0 21,0-20,0 0,0 0,0-20,-20 20,20-20,-20 0,0 0,-19 0,19 0,0 0,0-20,0 20,1 0,-1 0,0 0,20 0,0 0,0 0,0 0,0 0,20 0,0-20,-1 20,21 0,-20 0,20 0,-21 0,21 0,0 0,-20 0,0 0,-1 0,-19 0,20 0,-20 0,0-20,0 20,0 0,20 0,-20 0,0-20</inkml:trace>
  <inkml:trace contextRef="#ctx0" brushRef="#br0" timeOffset="57586">22245 8215,'0'-39,"0"19,0 0,0 20,-20-20,0 0,0 0,0 1,1-1,-1 20,-20-20,20 20,-19 0,-1 20,20 0,-20-1,1 21,19-20,0 20,20-21,0 1,0 20,0-20,20 0,0 0,19-1,-19-19,20 0,-20 0,19 0,1-19,0 19,-20-20,19 0,-19 0,0 0,0 0,0 0,-20 20,0-19,0 19,0 0,0 0,0 0,0 19,0 1,-20 0,20 20,0 0,0-1,0 1,0 0,-20-1,20-19,0 20,0-20,0 19,0-19,0-20,0 20,0-20,0 20,0-20,0 0,0-20,20 20</inkml:trace>
  <inkml:trace contextRef="#ctx0" brushRef="#br0" timeOffset="58454">22523 8057,'-20'0,"20"0,0 0,0 0,0 0,0 0,0-20,20 20,-20 0,19 0,1-20,0 20,0-20,0 20,20 0,-21-20,21 20,0 0,-20 0,19 0,1 20,-20 0,0 0,0 0,-20-1,0 21,0-20,0 20,-20-21,0 21,0-20,-20 0,20 0,-19 0,-1-1,20 1,-19 0,19-20,0 20,0-20,20 0,0 0,-20-20,20 20,0 0,0-20,0 20,20-20,-20 20,20-19,0 19,0-20,-1 20,21 0,-20 0,20 0,-1 0,1 20,0-1,-20 1,19 0,-19 0,0 20,-20-21,20 1,-20 0,0 0,0 20,-20-21,0 1,0 0,-19 20,-1-20,0 0,0-1,1-19,-1 20,0-20,21 0,-21 0,20 0,-20 0,20-20,20 20,-19-19,-1 19,0 0,20 0,-20-20,0 20,20 0</inkml:trace>
  <inkml:trace contextRef="#ctx0" brushRef="#br0" timeOffset="63182">14188 10616,'0'0,"0"0,0 0,0 0,0 0,0 20,20 0,-20 20,20-1,-20 21,20 0,-20-1,0 20,0-19,0-1,0 1,0-20,0 19,0-19,0-20,0 19,-20-19,20 0,0-20,0 20,0-20,0 0,0 0,0 0,0 0</inkml:trace>
  <inkml:trace contextRef="#ctx0" brushRef="#br0" timeOffset="63778">13990 10676,'-20'0,"20"-20,0 0,20 20,0-20,0 1,-1-1,21 0,0 0,19 0,-19 20,0 0,19 0,-19 0,0 20,-1 0,-19 20,0-21,0 21,-20 0,0-1,0-19,-20 20,-20 0,20-1,-19 1,19 0,-20-20,1-1,-1 1,20-20,0 20,0-20,20-20,-20 20</inkml:trace>
  <inkml:trace contextRef="#ctx0" brushRef="#br0" timeOffset="64090">14883 10735,'0'60,"0"-20,0-1,20 1,-20 20,0-1,0-19,0 19,0-19,0 20,0-21,-20 1,20-20,0 0,0-1,-20 1,20-20,-20 20</inkml:trace>
  <inkml:trace contextRef="#ctx0" brushRef="#br0" timeOffset="64489">14446 10795,'0'-60,"20"41,0-1,0-20,19 20,1-19,0 19,19 0,1 0,-1 0,1 20,19 0,-19 0,-1 20,-19 20,0-20,-1 19,-19 1,-20 0,0-1,0 1,-39 0,19-1,-20 1,0 0,1-20,-1 19,0-19,1 0,-1 0,20-20,0 0,20 20,-20-20,20-20</inkml:trace>
  <inkml:trace contextRef="#ctx0" brushRef="#br0" timeOffset="64929">15200 11112,'0'0,"0"0,0 0,20 0,0 0,0 0,20 0,-21 0,21 0,0 0,-1 0,1 0,-20 0,0 0,0 0,0 0,-1 0,-19 0,0 0,0 0</inkml:trace>
  <inkml:trace contextRef="#ctx0" brushRef="#br0" timeOffset="65173">15220 10874,'20'0,"0"0,0 0,19 0,1 0,0 0,-1 0,1 0,0 0,0 0,-21 0,1 0,0 0</inkml:trace>
  <inkml:trace contextRef="#ctx0" brushRef="#br0" timeOffset="65810">16093 10358,'0'0,"0"0,0 0,-20 0,20 0,0 20,-19 0,-1 0,20 20,-20 19,20 1,-20-1,20 1,0 19,0-19,0 19,0-19,0-1,0-19,0 19,0-19,20-20,-20 20,0-21,20 1,-20 0,0-20,0 0</inkml:trace>
  <inkml:trace contextRef="#ctx0" brushRef="#br0" timeOffset="66555">16371 10656,'0'0,"-20"20,20 0,-20 0,20 19,0-19,0 40,0-21,0 1,0 0,20-1,-20-19,20 20,20-20,-20 0,19-1,1-19,0 0,-1 0,1 0,0-19,-1-1,-19-20,0 0,0 1,-20 19,20-20,-20-19,-20 19,0-20,0 21,-19-21,-1 21,0 19,1 0,-1 0,0 20,20 20,-19 20,-1-1,20 1,0 19,0-19,20 20,0-21,0 1,20 0</inkml:trace>
  <inkml:trace contextRef="#ctx0" brushRef="#br0" timeOffset="66812">16966 11073,'0'59,"0"-39,0 0,-19 20,19-20,0-1,0 1,0-20</inkml:trace>
  <inkml:trace contextRef="#ctx0" brushRef="#br0" timeOffset="67578">17085 10577,'0'-20,"0"20,0-20,20 20,-20-20,20 20,0-20,0 1,0 19,19-20,-19 0,20 20,0 0,-21 20,1 0,0-1,0 21,0-20,0 39,-20-19,0 0,0-1,-20 21,0-20,0-1,-20 21,1-20,-1-1,0 1,1 0,-1-21,20-19,-20 0,40 0,-19 0,19-19,0-21,0 20,19 0,1-19,0 39,0-20,0 20,20 0,-21 0,1 20,0-1,0-19,0 20,19 0,-19-20,0 20,0-20,0 20,0-20,-1 0,1 20,0-20,0 0,0 0,0 0,0-20</inkml:trace>
  <inkml:trace contextRef="#ctx0" brushRef="#br0" timeOffset="68539">17701 10458,'0'0,"0"0,0 0,0 0,0 0,0 0,0 0,0 0,0 0,19-20,1 20,-20 0,20-20,0 20,20-20,-20 20,-1 0,1 0,20 0,-20 0,0 0,-1 20,1 0,0 0,0 0,-20-1,20 1,-20 0,0 0,0 0,-20 0,0-1,0 1,-19 0,19 0,-20 0,0 0,21-1,-21-19,20 0,0 0,20 0,-20 0,20 0,0-19,0 19,20 0,0-20,0 0,0 20,19 0,-19-20,20 20,-20 20,19-20,-19 20,0 0,20-1,-20 21,0-20,19 0,-39 20,20-21,-20 1,0 20,0-20,-20 0,0-1,-19 1,19 0,-20 0,0 0,1 0,19-20,-20 0,1 0,19 0,0-20,0 0,0 0</inkml:trace>
  <inkml:trace contextRef="#ctx0" brushRef="#br0" timeOffset="69042">18494 10993,'0'0,"0"0,0 0,0 0,0 0,0 0,0 0</inkml:trace>
  <inkml:trace contextRef="#ctx0" brushRef="#br0" timeOffset="70165">18911 10259,'20'-20,"-20"20,0 0,20-19,-20 19,0 0,0 19,0-19,-20 20,20 0,-20 0,20 0,-20 0,20-1,-20 21,1-20,-1 0,0 0,20 19,-20-19,0 0,20-20,-20 20,20 0,0-20,20 0,0 20,-20-20,40 0,-20 0,-1 19,1-19,20 0,-20 0,0 20,-1-20,1 20,0-20,0 20,-20-20,20 0,-20 0,20 0,-20 0,0 0,0 0,20 0,-20-20,0 20,0-20,-20 20,20-20,0 1,0-1,0 20,0-20,0 0,0 0,0 0,0 20,0 0,0 0,0 0,0 0,0 0,0 20,0 0,0 0,0 20,0-1,0 1,0 0,0-21,0 21,0-20,0 0,0 20,0-21,0-19,0 20,0-20,0 20,0-20,0 0,0 0,0 0,0-20</inkml:trace>
  <inkml:trace contextRef="#ctx0" brushRef="#br0" timeOffset="70504">19328 10438,'0'0,"0"0,20 0,0 0,19 0,1-20,0 20,-1 0,-19 0,20 0,-1 0,-19 0,-20 0,20 0,-20 0,0 0,0 0</inkml:trace>
  <inkml:trace contextRef="#ctx0" brushRef="#br0" timeOffset="70971">19387 10458,'-59'20,"59"-1,-20 1,0-20,20 20,0 0,0 0,0-20,0 20,20-20,0 0,0 19,0-19,-1 0,1 0,-20 0,40 0,-20 0,0 0,-1 0,21 0,-20 0,20 0,-21 0,21 20,-20-20,0 20,0 0,0 20,-20-21,0 1,0 0,0 0,-20 20,0-20,0-1,-20 1,20 0,-19-20,19 20,-20-20,1 0,19 0,0 0,-20 0,40 0,-20-20,1 0,19 20,0-20</inkml:trace>
  <inkml:trace contextRef="#ctx0" brushRef="#br0" timeOffset="71621">19883 10458,'-19'39,"-1"-19,20 0,-20 0,20 20,0-1,0 1,20-20,-20 19,39 1,-19-20,20 0,0 0,-1 0,1-20,0 0,-1 0,1 0,0-20,-20 0,-1-20,1 20,0-19,-20 19,0-20,-20 0,0 1,1-1,-21 20,-20-19,21 19,-1 20,-20 0,21 0,-1 20,20-1,0 21,1 0,19-20,0 19,0 1,19-20</inkml:trace>
  <inkml:trace contextRef="#ctx0" brushRef="#br0" timeOffset="72244">20241 9962,'0'0,"0"0,19 0,-19 0,20 0,0 19,0 1,20 20,-20 0,19 19,-19 1,0-1,20 1,-21 19,-19-19,20-1,-20 1,-20-1,20 1,-39-1,19 1,0-20,-20-1,21 1,-21 0,20-21,0 21,0-40,0 20,20-20,-19 0,19 0,0 0</inkml:trace>
  <inkml:trace contextRef="#ctx0" brushRef="#br0" timeOffset="72895">20836 10616,'20'0,"-20"0,0-19,20 19,-1 0,1 0,20 0,0 0,-1 0,-19 0,20 0,0 19,-1-19,-19 0,0 0,0 0,0 20,-1-20,1 0,-20 0,20 0,-20 0,0 0,0 0</inkml:trace>
  <inkml:trace contextRef="#ctx0" brushRef="#br0" timeOffset="73193">21054 10418,'-20'20,"20"0,0 0,0-1,0 21,0 0,-19-1,19 1,0 20,0-21,0 1,0-20,0 20,0-21,0 1,0 0,0-20,0 20</inkml:trace>
  <inkml:trace contextRef="#ctx0" brushRef="#br0" timeOffset="74127">21729 10120,'20'0,"-20"0,-20 0,20 20,-20 0,0 0,0 0,1 19,-21-19,20 20,0-20,0 19,20-19,-20 0,20 0,-19 0,19 0,0 0,0-20,19 19,-19 1,20-20,0 20,0-20,0 20,20-20,-21 0,1 20,0-20,0 0,0 20,0-20,-1 0,-19 0,20 0,-20 0,20-20,-20 20,20-20,-20 0,0 20,0-20,0 0,0 1,0-1,0 0,0 0,0 20,0 0,0 0,0 0,0 0,-20 20,20 0,0 19,0-19,-20 20,20 0,0-1,-20 21,20-21,0 1,0 0,-19 0,19-21,0 1,0 0,0 0,19 0,-19-20,0 0,20 0</inkml:trace>
  <inkml:trace contextRef="#ctx0" brushRef="#br0" timeOffset="74927">22046 10319,'0'-20,"0"20,0 0,0 0,0-20,20 20,0 0,0 0,0-20,0 20,19 0,-19 0,0 0,20 0,-20 20,-1-20,1 20,0 0,0 0,0 19,-20-19,0 20,0-20,-20 0,0 19,0-19,-19 0,19 0,-20 0,20-20,0 19,-19-19,19 0,20 0,-20 0,20 0,-20 0,20 0,0-19,0 19,20 0,-20 0,20-20,19 20,-19-20,0 20,20 0,-20 0,0 20,19-20,-19 20,0-1,0 1,0 20,-20-20,0 19,19 1,-19-20,0 0,-19 20,-1-21,0 1,0 0,0 0,-19-20,-1 20,20-20,-20 0,1 0,-1 0,20 0,-20 0,21-20,-1 20,0-20,20 20,-20-20</inkml:trace>
  <inkml:trace contextRef="#ctx0" brushRef="#br0" timeOffset="76728">22542 10775,'0'0,"0"0,20 0,0 0,0 0,0 0,20 20,-1-20,21 0,-21 20,1-20,0 0,0 0,-1 20,-19-20,0 0,-20 0,0 0,0 0,0 0,0 0,0-20</inkml:trace>
  <inkml:trace contextRef="#ctx0" brushRef="#br0" timeOffset="76986">22662 10616,'19'0,"-19"0,20 0,20 0,-20 0,19 0,1 20,-20-20,20 0,-1 0,-19 0,0 0,0 0,0 0,0 20</inkml:trace>
  <inkml:trace contextRef="#ctx0" brushRef="#br0" timeOffset="77575">23574 10378,'0'-39,"0"39,0-20,0 20,0 0,0 0,0 0,0 20,0-1,0 21,0 0,0 0,0 19,0-19,0 19,0-19,-19 19,19-19,0-20,0 20,0-20,0-1,0 1,0 0,0-20,0 20,19-20,-19 0</inkml:trace>
  <inkml:trace contextRef="#ctx0" brushRef="#br0" timeOffset="78340">23912 10239,'20'0,"-1"0,-19 0,0 0,0 0,0 20,0 0,0 0,-19 20,19-21,-20 21,0 0,0-20,0 19,20 1,-20-20,20 0,0 19,0-19,0 0,20-20,0 20,-20 0,20-20,0 20,19-20,-19 19,0-19,0 0,0 20,0-20,-1 0,-19 0,20 0,-20 0,0 0,0 0,20 0,-20 0,0 0,0-20,0 20,0-19,-20-1,20 20,0-20,0 0,0 0,0 0,0 1,0-1,0 0,0 0,0 0,0 0,0 20,0 0,0 0,0 0,0 0,20 20,-20 0,0 20,0-1,0 1,0 0,0-1,0 1,0 0,0-20,0 19,0 1,0-20,0 0,-20 0,20-1,0-19,0 20,20-20,-20 0</inkml:trace>
  <inkml:trace contextRef="#ctx0" brushRef="#br0" timeOffset="78882">24269 10378,'-20'0,"20"0,0 0,0 0,0 0,20 0,0 0,0 20,-1-20,21 0,-20 0,0 0,20 0,-21 0,1 20,0-20,0 0,-20 0,20 0,0 20,-20-20,19 20,-19 0,0 19,0 1,0 0,0 19,0 1,0-21,-19 21,19-20,0-1,0-19,0 20,0-20,0-1,0 1,0 0,0-20,0 20,0-20,0 0,0 0,-20 0,20 0,0-20</inkml:trace>
  <inkml:trace contextRef="#ctx0" brushRef="#br0" timeOffset="79207">24309 10855,'-20'0,"20"0,0 0,20 0,-1 0,1 0,20 0,20 0,-21 0,1 19,0-19,-1 0,1 20,-20-20,0 0,-20 0,19 0,-19 0,0 0,0 0,0 0,0 20,0-20,0 0,0 0,0 0,0 0,-19 0</inkml:trace>
  <inkml:trace contextRef="#ctx0" brushRef="#br0" timeOffset="83325">14069 12521,'-20'-39,"20"39,0 0,0 0,0 0,0 0,0 0,0 20,0-1,20 21,-20 0,0-1,0 1,0 20,0-21,0 21,0-20,0 19,0-19,0 0,0-21,0 21,0-20,0 0,0 0,0-1,0-19,0 20,0-20,0 0,0-20,20 20,-20-19,0-1,0 0,0-20,0 1,-20-1,20 0,0-19,0 19,-20-20,20 1,0-1,0 1,0 19,0 0,0 1,0 39,0-20,0 20,0 20,0-20,20 20,-20-1,20 21,0 0,0-1,0 1,-1 20,1-21,0 21,0-20,0-1,20 1,-21 0,1-20,0-1,20 1,-20 0,-1-20,1 0,20 0,-20-20,0 0,-1 1,-19-21,20 0,-20 0,0-19,0 19,0-19,0 19,0 0,0 1,0-1,0 20,0 0,-20 20,20 0,0 0,0 0,0 0,0 0</inkml:trace>
  <inkml:trace contextRef="#ctx0" brushRef="#br0" timeOffset="83921">14704 12799,'20'0,"-20"0,20 0,-20 0,40 0,-21 0,21 0,-20 0,20 0,-1 20,1-20,-20 0,20 0,-21 20,1-20,-20 0,20 0,0 20,-20-20,0 0,0 0</inkml:trace>
  <inkml:trace contextRef="#ctx0" brushRef="#br0" timeOffset="84186">14764 12561,'0'0,"0"0,20 20,-1-20,21 0,-20 0,20 0,-1 20,1-20,-20 0,20 0,-21 0,1 0,0 0,-20 0,0 20</inkml:trace>
  <inkml:trace contextRef="#ctx0" brushRef="#br0" timeOffset="88532">15577 12363,'20'-20,"-20"0,0 20,0 0,0 0,0 0,0 0,0 20,0-20,-20 20,20-1,-19 1,19 0,-20 20,0-20,0 19,0 1,0 0,0-20,1 19,-1-19,20 0,0 0,0 0,0-20,20 0,-1 0,1 20,20-20,-20 0,20 0,-1 0,-19 0,20 0,-20 19,19-19,-19 0,0 0,-20 0,20 0,-20 0,0 0,0 0,0 0,0 0,0-19,0-1,0 0,0 0,0 0,0 0,0 0,0 1,0-1,0 20,0 0,0 0,0 0,-20 0,20 20,0-1,0 1,0 20,0 0,0-1,0 1,20 0,-20-1,0 1,0-20,0 20,0-20,0-1,0-19,0 20,20-20,-20 0,0 0</inkml:trace>
  <inkml:trace contextRef="#ctx0" brushRef="#br0" timeOffset="88824">16034 12402,'20'0,"-1"20,1-20,0 0,20 0,-1 0,1 0,-20 0,20 0,-1 0,-19 0,0 0,-20 0,20 0,-20 0</inkml:trace>
  <inkml:trace contextRef="#ctx0" brushRef="#br0" timeOffset="89298">16073 12442,'-39'60,"19"-41,0 1,20 0,0 0,0 0,0 0,0-1,20-19,0 20,0-20,-1 20,1-20,0 0,0-20,-20 20,20 0,0-20,-1 20,21-19,-20-1,0 20,20 0,-21 0,1 0,20 0,-20 20,0-20,-1 39,1-19,0 0,0 0,-20 20,0-21,0 21,-20-20,0 20,0-21,-19 21,19-20,-20 0,1 0,-1 0,0-20,20 19,-19-19,19-19,-20 19,20-20,0 20</inkml:trace>
  <inkml:trace contextRef="#ctx0" brushRef="#br0" timeOffset="89907">16728 12521,'-20'20,"20"0,0 0,-19 20,19-21,0 21,0 0,0 0,19-1,1-19,0 20,20-20,0-1,-21-19,21 20,0-20,-1 0,1-20,0 20,-20-19,19-1,-19-20,0 20,-20-19,20-1,-20-20,-20 21,-20-21,1 1,-1 19,-20 0,21 20,-21 20,21 0,-1 20,20 20,0 0,0-1,20 1,0 19</inkml:trace>
  <inkml:trace contextRef="#ctx0" brushRef="#br0" timeOffset="91670">15478 13236,'-40'20,"21"-20,19 0,0 0,0 0,0 0,0 0,19 19,21-19,0 0,0 0,19 0,1 0,-1 0,40 0,-19 0,39 0,-20 0,20 0,0 0,0 0,0 0,0 0,-19 0,-1 0,0 20,-20-20,1 0,-41 0,21 20,-40-20</inkml:trace>
  <inkml:trace contextRef="#ctx0" brushRef="#br0" timeOffset="92415">15855 13613,'0'-20,"20"20,-20-20,20 20,-20-20,40 20,-21-20,1 20,20 0,19 0,-19 0,0 0,-1 20,1 0,-20 0,0 0,-20 0,0-1,0 1,-20 20,0-20,0 0,-19 0,19-1,-20 1,0 0,1 0,19-20,-20 0,40 0,-20 0,20 0,0 0,0 0,0-20,20 20,0-20,0 20,20 0,-21 0,21 20,0-20,-1 20,21 20,-40-21,20 1,-21 20,1-20,-20 20,0-21,-20 21,1-20,-1 20,-20-21,0 1,1 0,-1 0,-20-20,21 20,-1-20,0 0,1-20,19 0,-20 0,20 0,20 1,0-1</inkml:trace>
  <inkml:trace contextRef="#ctx0" brushRef="#br0" timeOffset="92862">16411 13851,'0'59,"0"-39,0 20,0-20,20 20,-20-21,19 1,21 0,-20 0,20 0,-20-20,19 20,1-20,0-20,19 20,-19-20,-20 0,19 0,-19-19,-20 19,0-20,0-20,-20 21,-19-21,-1 21,0-1,-19 0,19 20,0 0,-19 20,19 20,0 0,-19 20,39 0,-20-1,21 21,-1-21,20 1</inkml:trace>
  <inkml:trace contextRef="#ctx0" brushRef="#br0" timeOffset="93363">16966 13871,'0'59,"0"-19,20-20,0 20,0-1,20-19,-1 0,1 0,20 0,-21-20,21 0,-21 0,21-20,-40 0,19 0,-19 0,-20-19,0 19,0-20,-20 0,-19-19,-1 19,0-19,-19 19,19 20,-19 20,19 0,0 20,1 20,-1-21,0 21,1 0,19-1,20-19</inkml:trace>
  <inkml:trace contextRef="#ctx0" brushRef="#br0" timeOffset="93790">17820 12958,'79'0,"-39"0,-1 20,21-20,0 0,-21 0,1 20,0-20,-1 0,-19 0,0 0,-20 0,0 0</inkml:trace>
  <inkml:trace contextRef="#ctx0" brushRef="#br0" timeOffset="94013">17859 12819,'40'0,"-20"0,20 0,-1 0,1 0,20 0,-21 0,1 0,19 0,-19 20,0-20</inkml:trace>
  <inkml:trace contextRef="#ctx0" brushRef="#br0" timeOffset="94731">19010 12422,'20'-59,"-20"39,20-20,-20 20,0 0,20 1,-20-1,20 20,-20 0,0 0,0 20,0-1,0 21,0 0,0 19,-20-19,20 0,0 19,0-19,0 19,0-19,0 0,0 0,0-1,0-19,0 0,0 0,0 0,0-20,0 19,-20-19,20 0,-20 0,0 0,0 0,1 0,-1 0,0 0,0-19,0 19,0 0,1-20,19 20,-20 0,20 0,0 0,0 0,20 0,-1 0,1 0,20 0,-20 0,19 0,-19 20,20-20,-20 0,0 19,0-19,-1 0,1 0,0 0</inkml:trace>
  <inkml:trace contextRef="#ctx0" brushRef="#br0" timeOffset="94907">19348 12859,'0'39,"0"-39,20 20,-20 0,0 0,0 0,0 0,0 0,0-1,0-19,19 20</inkml:trace>
  <inkml:trace contextRef="#ctx0" brushRef="#br0" timeOffset="95253">19665 12283,'20'0,"-20"0,40 0,-20 0,19 0,1 0,19 0,-19-20,20 20,-21 0,-19 0,20 0,-40 0,20 0</inkml:trace>
  <inkml:trace contextRef="#ctx0" brushRef="#br0" timeOffset="95713">19725 12343,'-40'20,"20"-1,0 1,0 0,20 0,-19 0,19-20,0 20,19 0,-19-1,20-19,0 20,0-20,20 20,-20-20,-1 0,21 0,-20 0,20 0,-1 0,-19 0,20 0,-20 0,19 0,1 20,-20 0,20 0,-21-1,1 1,-20 20,20-20,-20 20,-20-21,20 1,-20 20,-19-20,19 0,-20-20,0 19,1-19,-1 20,0-20,-19 0,19 0,1-20,-1 20,0-19</inkml:trace>
  <inkml:trace contextRef="#ctx0" brushRef="#br0" timeOffset="97733">13573 15002,'0'0,"0"0,0 0,0 0,0 0,0 20,0 19,0 1,20 0,-20-1,0 21,0 0,20-1,-20-19,0 19,0 1,0-20,0-1,0 1,0 0,0-21,-20 1,20 0,0-20,0 0</inkml:trace>
  <inkml:trace contextRef="#ctx0" brushRef="#br0" timeOffset="98099">13910 15042,'0'0,"0"19,0 1,0 20,0 0,0 19,0-19,0 0,0-1,0 21,0-21,20 1,-20 0,0 0,0-21,20 1,-20 0,0 0,0 0,0-20</inkml:trace>
  <inkml:trace contextRef="#ctx0" brushRef="#br0" timeOffset="98520">13633 15240,'19'-40,"1"20,0 1,0-1,0 0,0 0,19 0,-19 0,20 1,19 19,-19-20,0 20,0-20,-1 20,1 20,0 0,-1-1,-19 21,20-20,-40 20,20-1,-20-19,-20 20,0 0,-20-21,20 21,-19-20,-1 20,0-21,1 1,-1 0,20-20,-20 0,40 0</inkml:trace>
  <inkml:trace contextRef="#ctx0" brushRef="#br0" timeOffset="98952">14426 15478,'40'0,"-20"0,20 0,-21 0,21 0,-20 0,20 0,-20 0,-1 0,21 0,-20 0,0 0,0 0,-20 0,19 0,1 0</inkml:trace>
  <inkml:trace contextRef="#ctx0" brushRef="#br0" timeOffset="99230">14367 15260,'0'20,"20"-20,0 0,-1 0,1 0,20 0,0 0,-1 0,1-20,0 20,-20 0,19 0,-19 0,0 0,-20 0</inkml:trace>
  <inkml:trace contextRef="#ctx0" brushRef="#br0" timeOffset="100406">15558 14982,'19'-60,"1"41,-20-1,0 0,0 0,20 0,-20 20,0-20,0 20,0 0,0 0,0 20,0-20,0 20,0 20,0-1,0 1,0 0,0 0,0-1,0 1,0-20,0 19,0-19,0 0,0 0,0 0,-20-20</inkml:trace>
  <inkml:trace contextRef="#ctx0" brushRef="#br0" timeOffset="100799">14903 15478,'0'0,"0"0,19 0,1 0,0 0,20 0,0-20,19 20,1 0,19 0,0 0,1 0,-1 0,1 0,-1 0,0 0,1 0,-1 0,0 0,-19 0,-1 0,1 0,-20 0,-1 0</inkml:trace>
  <inkml:trace contextRef="#ctx0" brushRef="#br0" timeOffset="101686">15061 16133,'20'-40,"-20"20,20 1,0-1,0 0,0 0,-1-20,-19 21,20-1,-20-20,20 20,-20-20,0 21,0-1,0 0,0 20,0 0,0 0,0 0,0 0,0 20,0 0,0 19,0 1,0 0,0-1,0 1,0 0,0-1,0 1,0 0,20-20,-20 19,0-19,0 0,0 0,0 0,0 0,-20-1,20-19,-20 20,0-20,1 0,-1 20,0-20,0 0,0-20,0 20,1 0,-1 0,0-20,20 20,0 0,0 0,0 0,0 0,0 0,20 0,0 0,-1-19,21 19,-20 0,20 0,-21 0,21 0,-20 0,0 19,0-19,-20 0</inkml:trace>
  <inkml:trace contextRef="#ctx0" brushRef="#br0" timeOffset="101883">15458 16312,'0'19,"0"1,0-20,0 20,0 0,0 0,0 0,0-1,0 1,0-20,0 0</inkml:trace>
  <inkml:trace contextRef="#ctx0" brushRef="#br0" timeOffset="102303">15637 15935,'20'-20,"0"20,-1 0,1 0,20 0,-20 0,19 0,1 0,0 0,0 0,-21 0,1 0,0 0,0-20,0 20,-20 0,0 0,0 0</inkml:trace>
  <inkml:trace contextRef="#ctx0" brushRef="#br0" timeOffset="102743">15716 15974,'-39'20,"39"0,0 0,-20 0,20-1,0 1,0 0,0-20,20 20,-1 0,-19-20,40 0,-20 0,20 0,-21 0,21 0,0 0,0 0,-21 0,21 0,0 0,-20 20,19-20,-19 19,0 1,0 0,0 0,-1 0,-19 0,0 0,0-20,0 19,-19 1,-1 0,-20 0,20-20,-19 20,-1-20,0 0,1 0,-1 0,20 0,-20 0,20 0,1 0,-1-20,0 0,20 20</inkml:trace>
  <inkml:trace contextRef="#ctx0" brushRef="#br0" timeOffset="103881">16629 15101,'20'0,"0"0,19 0,-19 0,20 0,0 0,-1 0,1 0,0 0,-20 0,19 20,-19-20,-20 0,20 0,-20 0</inkml:trace>
  <inkml:trace contextRef="#ctx0" brushRef="#br0" timeOffset="104118">16589 14982,'20'0,"-20"0,20 0,0 0,20 0,-1 0,1 0,0 0,-1 0,1 0,0 0,-1 0,1 0</inkml:trace>
  <inkml:trace contextRef="#ctx0" brushRef="#br0" timeOffset="104653">17423 14922,'-20'0,"20"20,-20 0,20 0,0 20,0-20,0 19,0 1,20-20,0 19,0-19,-1 0,21 0,20 0,-21 0,1-20,20 0,-21 0,21-20,-20 0,-21 0,21-20,-20 21,-20-21,0 0,0 20,-20-19,0-21,-19 20,-1 21,-20-21,21 20,-21 20,20 0,-19 0,19 40,0-20,21 19,-21-19,40 20,-20 0,20-21</inkml:trace>
  <inkml:trace contextRef="#ctx0" brushRef="#br0" timeOffset="104985">18018 15260,'0'40,"0"-1,0-19,0 20,-20-20,20 19,0-19,-20 0,20 0,0-20</inkml:trace>
  <inkml:trace contextRef="#ctx0" brushRef="#br0" timeOffset="105628">18336 14803,'-20'-19,"20"19,0 0,-20 0,0 0,20 19,-20 21,0 0,1-1,-1 1,20 20,0-21,-20 1,20 0,20-1,0 1,-1-20,21 20,0-20,-1-20,1 19,20-19,-21 0,21 0,-20 0,-1-19,-19-1,0 0,0 0,-20 0,0 0,-20-19,0 19,0 0,-19 0,-1 20,-20 0,21 0,-1 20,0 0,20 0,1 19,-1-19,0 20,20-20,0 0</inkml:trace>
  <inkml:trace contextRef="#ctx0" brushRef="#br0" timeOffset="106156">18792 14665,'-20'19,"20"-19,0 0,20 0,-20 0,20 0,0 0,19 0,-19 0,20 0,0 0,-21 0,21 0,-20 20,20-20,-20 20,-1-20,1 40,-20-20,20 19,-20 1,0 0,20-1,-20 1,0 20,0-21,0 1,-20 0,20-1,0 1,0-20,-20 20,20-21,0-19,0 20,0-20,0 20,0-20,0 0,0-20</inkml:trace>
  <inkml:trace contextRef="#ctx0" brushRef="#br0" timeOffset="106373">18891 15061,'0'0,"20"0,0 0,0 20,0-20,19 0,-19 0,20 0,-20 0,19 0,-19 0,20 0</inkml:trace>
  <inkml:trace contextRef="#ctx0" brushRef="#br0" timeOffset="106935">19923 14942,'0'0,"0"20,-20-20,0 20,20 0,-19 0,-1 0,0-1,20 1,-20 20,20-20,-20 0,0 19,20-19,-19 0,-1-20,0 20</inkml:trace>
  <inkml:trace contextRef="#ctx0" brushRef="#br0" timeOffset="107227">19606 14883,'19'20,"1"-1,0 1,20 0,-20 20,0-20,-1 19,1-19,0 20,0 0,0-21,-20 21,20-20,-20 0,0 0,0 0,19-20,-19 19</inkml:trace>
  <inkml:trace contextRef="#ctx0" brushRef="#br0" timeOffset="108188">20280 14684,'0'0,"0"0,0 0,0 0,20 0,-20 0,20 0,-20 0,20 0,0 0,19 0,-19 0,0 0,20 0,-1 0,-19 20,20-20,-20 20,0 0,0 0,-1 19,-19-19,0 0,0 20,0-20,-19-1,-1 1,-20 0,20 0,-20 0,21 0,-21 0,20-20,-20 0,21 0,-1 0,20 0,-20-20,20 20,0-20,20 20,0-20,-1 20,1-20,0 20,0 0,20 0,-21 20,21-20,-20 20,0 0,20 0,-21-1,1 1,0 20,-20-20,0 0,0-1,-20 1,0 0,-19 0,19 0,-20-20,-19 20,19-20,0 20,1-20,-1-20,20 20,0-20,0 0</inkml:trace>
  <inkml:trace contextRef="#ctx0" brushRef="#br0" timeOffset="108839">20836 14784,'-20'59,"20"-39,-20 0,20 19,0 1,0-20,0 20,0-1,20-19,0 20,0-20,19 0,-19-1,40-19,-20 20,-1-20,1 0,19-20,-19 1,0-1,-20 0,-1-20,1 20,-20-19,0-1,0 0,0-19,-39 19,19 0,-20 1,0 19,1 0,-1 20,0 0,1 20,-1 0,0 19,20-19,-19 20,19 0,0-1,0 1</inkml:trace>
  <inkml:trace contextRef="#ctx0" brushRef="#br0" timeOffset="110310">21550 15101,'0'0,"0"0,0 0,0 0,0 0,0 0,20 0,-20 0,0 20,20-20,0 0,-20 0,20 0,19 0,-19 20,0-20,20 0,-20 0,-1 0,1 0,0 20,-20-20,20 0,-20 0,0 0,20 0,-20 0,0 0,0 0,0-20,0 20,-20 0,20 0</inkml:trace>
  <inkml:trace contextRef="#ctx0" brushRef="#br0" timeOffset="110656">21610 15002,'0'0,"0"0,20 0,0 0,-1 0,1 0,0 0,20 0,-20 0,19 0,-19 0,0 20,0-20,0 0,0 0,-20 0,0 0,0 0,0 20,0-20,0 0,0 0,0 0,0 0</inkml:trace>
  <inkml:trace contextRef="#ctx0" brushRef="#br0" timeOffset="112077">21610 14784,'0'0,"0"0,0 0,0 0,0 0,20 0,-20 0,20 0,-1-20,1 20,-20 0,20 0,0 0,0 0,-20 0,20 20,-1-20,1 0,0 0,0 0,0 0,0 0,0 0,-1 0,-19 0</inkml:trace>
  <inkml:trace contextRef="#ctx0" brushRef="#br0" timeOffset="113194">22344 14764,'20'-20,"0"0,-20 20,20-20,-1 0,21 20,-20 0,0-19,19 19,-19 0,0 19,-20 1,0 20,20 0,-20-1,-20 1,20 19,-20-19,0 0,1 0,-21-1,0 1,1 0,-1-21,20 21,-20-20,1-20,19 20,0-20,20 0,0-20,0 0,0 0,0 0,0 1,20-1,0 20,0-20,-20 20,19 0,1 20,0-20,0 20,0-1,0 1,-1-20,21 20,-20 0,20-20,-21 0,21 0,-20 0,0 0,0 0,0-20,-1 0,1 0,-20 1,20-1,-20 0,20 0,-20 0,0 20,0-20,0 20,0 0,0 0,0 20,0 0,0 0,20 0,-20 0,20 19,-1-39,1 20,20 0,-20-20,20 0,-21 20,21-20,-20-20,0 0,19 0,-19 0,0 1,0-1,-20-20,0 20,0-19,-20-1,0 0,-19 0,-1 21,0-1,1 20,-1 0,0 20,0-1,1 21,19-20,0 20,0-20,20 19</inkml:trace>
  <inkml:trace contextRef="#ctx0" brushRef="#br0" timeOffset="114840">23654 15200,'0'-20,"-20"1,0-1,0 0,0 0,1 20,-1-20,-20 20,20 0,0 20,0-20,1 20,-1 0,20 0,-20 19,20-19,20 0,-20 0,20 0,19-20,-19 20,20-20,0 0,-1 0,-19-20,20 0,-20 0,-1 0,1 0,0 0,0-19,0 19,0-20,-20 1,19-1,-19 20,0-20,0 40,0-20,0 20,0 0,-19 20,-1 0,20 20,-20 0,0-1,0 1,20 0,0-1,-20 1,20-20,20 0,-20 0,20-1,0 1,0-20,0 0,-1 0,21 0,-20-20,0 20,0-19,19-1,-19 0,-20-20,20 20,0-19,-20 19,20 0,-20 0,0 20,0 0,0 0,0 20,-20 0,20 0,0-1,-20 21,20-20,0 0,20 20,-20-40,20 19,0 1,-1-20,1 0,0 0,0 0,0 0,0-20,0 20,-1-19,1-1,0 0,-20 0,20 0,-20 0,20 0,-20 1,0 19,0 0,0 0,0 0,0 19,-20 1,20 0,0 0,0 0,20 0,-20-20,20 20,-1-1,-19-19,20 0,0 0,20 0,-20 0,0-19,-1 19,1-20,0 0,0 0,-20 0,20 0,-20-19,0 19,-20 0,0-20,0 20,0 1,-19 19,-1 0,0 0,20 19,-19 21,-1-20,20 20,20-21,-20 21,20-20,0 0,20 0,0 0,0-20,20 19,-21-19,21 0,-20 0,20 0,-20-19,19-1,-19 0,20 0,-20 0,-1 0,1-19,20-1,-20 0,0 1,-1-21,1 20,0 20,-20 1,0-1,0 20,0 0,0 20,0-1,-20 1,20 0,0 20,0-20,20 19,0 1,-20 0,20-1,-20 1,20-20,-20 20,20-20,-20-1,0 1,0 0,0-20,0 0,0 20,0-20,-20 0,0 0,-20 0</inkml:trace>
  <inkml:trace contextRef="#ctx0" brushRef="#br0" timeOffset="115030">24090 14922,'0'0,"0"0,0 0</inkml:trace>
</inkml:ink>
</file>

<file path=ppt/ink/ink16.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52:57.884"/>
    </inkml:context>
    <inkml:brush xml:id="br0">
      <inkml:brushProperty name="width" value="0.05292" units="cm"/>
      <inkml:brushProperty name="height" value="0.05292" units="cm"/>
      <inkml:brushProperty name="color" value="#FF0000"/>
    </inkml:brush>
  </inkml:definitions>
  <inkml:trace contextRef="#ctx0" brushRef="#br0">4604 2778,'0'-20,"0"20,0 0,0 0,0 20,20-20,-20 20,0 0,19 0,-19 19,0 21,0-20,0 19,0 1,0-1,0 1,0 19,0-19,20-1,-20 20,20 1,-20-21,20 41,-20-21,0 20,0 0,0 1,0-1,0 0,0 20,0 0,0-20,0 20,0 1,0 18,20-18,-20-1,0 20,0-1,20 1,-20 20,19-20,-19 20,0-1,0 1,20 0,-20 0,0 19,0 1,0-20,0 19,0 21,0-21,0 1,0 19,0-19,0 19,0 1,0-1,0 1,0-1,0 1,0-1,0 0,0 21,0-21,0 1,0-1,0 0,-20 21,20-1,0-20,0 21,0-21,0 1,0-1,0-19,0-1,0 21,0-41,0 21,0 0,0-21,0 21,-19-20,19-20,-20 0,20-1,-20-19,20 1,-20-1,20 0,-20-20,20-20,-20 20,20-19,-19-1,19-19,-20-1,20 1,0-20</inkml:trace>
  <inkml:trace contextRef="#ctx0" brushRef="#br0" timeOffset="1190">4425 2838,'0'-20,"0"20,0 0,-20 20,20-20,0 0,0 20,-20-20,20 0,0 0,0 0,0 0,0 0,20 0,-20-20,0 20,20-20,-20 0,20 0,-20-20,0 21,20-21,0 20,-20-20,20 1,-20 19,19-20,-19 0,20 21,-20 19,0-20,0 20,0 0,0 0,0 0,20 20,-20 19,20 1,0 0,-20-1,20-19,-20 20,19 0,1-21,-20 1,20 0,0 20,-20-20,20 0,-20-20,0 19,20 1,-20-20,0 20,0-20,0 0,-20 0,20 0,-20 0,-20 0,20 0,-19 0,-1 0,20 0,-19 0,-1 0,0 0,0 20,21-20,-1 20,0-20,20 20</inkml:trace>
  <inkml:trace contextRef="#ctx0" brushRef="#br0" timeOffset="2808">2937 14883,'178'-40,"-58"20,-1 0,0 1,20 19,19-20,1 0,0 0,19 0,-19 0,20 1,19-1,-19 0,-1 20,21-20,-1 0,1 0,-1 20,20-20,1 20,-1-19,0 19,20-20,-19 20,19-20,0 20,0-20,0 20,0 0,20 0,-20-20,1 20,18 0,1 0,-19 0,19 0,-20 0,20 0,-20 0,20 0,-20 0,0 20,20-20,-20 20,20-20,-20 0,20 20,-20-20,0 20,0-1,-19 1,19-20,-20 20,0 0,1 0,-1 0,0 0,1-1,-1-19,0 20,-19 0,19 0,0 0,-19 0,-1-1,0 1,-19-20,19 20,-19 0,0-20,-21 20,1-20,20 20,-40-20,19 19,1-19,-20 0,0 20,0-20,0 0,0 0,0 20,-20-20,0 0,0 20,0-20,-20 0,0 20,1-20,-1 0,0 20,0-20,0 20,-19-20,19 19,-20-19,-19 0,19 20,-39-20,19 20,-19-20,0 20,-20-20,0 0,19 0,-19 0,0 0,0 20,0-20,-1 0,-19 0,20 0</inkml:trace>
  <inkml:trace contextRef="#ctx0" brushRef="#br0" timeOffset="3520">21630 14962,'20'0,"-1"0,21 0,-20 0,20-20,-1 20,-19 0,20 0,-20 0,19 0,-19 20,-20-20,20 20,-20-20,0 20,-20 0,0 0,1-1,-1 1,0 20,0-20,0 0,0-1,0 21,1-20,-1 0,0 0,0-20,0 20,0-1,1-19,19 20,0-20,-20 0,20 0,0-20,20 20,-20-19,0-21,0 20,0 0,19-20,-19 21,0-1,0 0,0-20,0 20,20 20,-20-19,0-1,0 20,20 0,-20-20,0 20,0 0,0 0,0 0,0 0</inkml:trace>
  <inkml:trace contextRef="#ctx0" brushRef="#br0" timeOffset="6118">4604 12879,'0'0,"0"0,0 0,20 0,-20 0,0 19,19-19,-19 0,0 0,20 0,-20 0,20 0,-20 0,20 0,-20 0,20 20,-20-20,20 0,-1 0,1 0,0 0,0 0,20 0,-1 0,1 0,0 0,-1 0,21 0,0 0,-21 0,21 0,19 0,-19-20,-1 20,21 0,-1 0,0-19,1 19,-1 0,0-20,1 20,19-20,0 20,0-20,-19 20,19-20,0 0,1 20,-1-19,0-1,20 20,-20-20,20 0,0 20,-19-20,19 0,0 20,-20-20,20 20,0-19,-20 19,20-20,0 20,0-20,0 20,-19-20,19 20,0 0,0-20,-20 20,20 0,0 0,0-20,0 20,0 0,0 0,1-19,-1 19,0 0,0 0,0 0,0-20,0 20,0 0,20 0,-20 0,0 0,0 0,0 0,20-20,-20 20,20 0,-20 0,20 0,0 0,-20 0,20 0,-20 0,20 0,-20 0,20 0,-20 0,0 0,20 0,-20 0,20 0,-20 0,20 0,-20 0,20 0,0 0,-20 0,20 0,-20 0,20 0,-1 0,1 0,-20 0,20 0,0 0,0 0,0 0,0 0,0 0,0 0,0 0,-20 0,20 20,0-20,-20 0,20 0,-1 20,-18-20,18 0,1 19,0-19,-20 0,20 0,0 20,-20-20,20 0,-20 20,0-20,0 0,0 20,0-20,-19 0,19 20,0-20,-20 0,20 0,-20 20,0-20,1 0,-21 0,0 19,-19-19,19 0,1 0,-21 0,1 0,19 0,-19 0,-1 0,21 0,-41 0,1 0</inkml:trace>
  <inkml:trace contextRef="#ctx0" brushRef="#br0" timeOffset="6687">21491 12244,'39'0,"1"-20,0 20,0 0,19 0,-19 0,-1 0,1 20,0-20,0 0,-21 19,1-19,0 20,0-20,-20 0</inkml:trace>
  <inkml:trace contextRef="#ctx0" brushRef="#br0" timeOffset="7032">21550 12323,'-79'59,"59"-39,-20 0,21 20,-21-20,20 19,20 1,0-20,0 20,20-21,0 21,0-20,19 0,1 0,0 0,19-1,-19 1,19-20,1 20,-20-20,-1 0,1 0,0 0,-20 0,-1 0</inkml:trace>
  <inkml:trace contextRef="#ctx0" brushRef="#br0" timeOffset="7297">21451 12581,'-20'-20,"20"20,20 0,-20 0,40-20,-20 20,19 0,21 0,-1 0,-19 0,20 0,-1 20,1-20,-1 0,-19 0</inkml:trace>
  <inkml:trace contextRef="#ctx0" brushRef="#br0" timeOffset="7771">22542 12541,'-19'-20,"-1"20,0 0,0 0,0-19,-19 19,19 0,-20 0,0 0,21 19,-21-19,20 20,0-20,20 20,-20-20,20 20,0-20,0 20,20 0,0-20,0 19,0-19,0 20,19-20,1 20,0 0,-21-20,21 20,-20 0,20 0,-21-1,-19 1,20 0,-20 20,0-20,0-1,-20 1,1-20,-1 20,-20-20,20 20,-19-20,-21 0,20-20,1 20,-1-20,-20 20,21-20,-1 1,0 19</inkml:trace>
  <inkml:trace contextRef="#ctx0" brushRef="#br0" timeOffset="9408">2619 12760,'20'-20,"-20"0,0 20,0 0,0 0,0 0,20 20,-20 0,0-1,0 1,0 20,0 0,0-1,0 21,0-20,20-1,-20 1,0 0,0-1,20-19,0-20,-1 20,1-20,0 0,20 0,-20 0,19 0,-19-20,0 20,0-20,0 0,0 20,-1-19,-19-1,0 0,0 0,0 0,0 20,-19-20,19 1,0-1,0 20,-20-20,20 20,0 0,0 0,0 0,0 0,20 20,-1 0,1-1,0 1,20 0,-20 20,-1-1,1 1,0-20,0 20,0-21,0 21,-20-20,20-20,-20 20,19-20,-19 0,20 0</inkml:trace>
  <inkml:trace contextRef="#ctx0" brushRef="#br0" timeOffset="9971">3115 12859,'0'-20,"0"-20,20 20,0 1,0-1,0 0,0 0,19 0,-19 20,20 0,-20 0,0 0,-1 0,1 20,-20 0,0 20,0-1,0 1,-20 19,1-19,19-20,-20 0,20 0,-20-20,20 0,0 0,0 0,0-20,0 20,20-20,0 0,-20 0,19 0,21 1,-20-1,20 0,-1 20,1 0,-20 0,20 0,-1 20,-19 0,0-1,0 1,-20 20,0 0,0-1,0 1,-20-20,0 20,20-1,-40 1,21-20,-1 0,0-1,0 1,0-20,0 20,0-20</inkml:trace>
  <inkml:trace contextRef="#ctx0" brushRef="#br0" timeOffset="12384">4743 3909,'-20'0,"20"0,0 0,20 0,-1 0,21-20,0 1,0 19,-1-20,21 0,-1 0,1 20,-1-20,1 20,-1-20,1 20,0-20,19 20,0-19,20 19,1-20,-1 20,0-20,20 0,0 0,0 20,20-20,-20 1,20-1,0 0,0 20,0-20,20 0,-1 0,1 20,0-20,0 1,19-1,-19 0,20 0,-1 20,1-20,-1 0,1 20,0-19,-1-1,21 20,-21-20,21 20,-21-20,21 20,-1-20,-19 20,19-20,1 20,-1-19,0 19,1 0,-1-20,-19 20,19 0,1 0,-1 0,-19-20,19 20,-19 0,19 0,-19 0,-1 0,21 0,-20 0,-1 0,1 0,-1 0,1 0,-1 0,1 0,-20 0,19 20,1-20,-20 0,19 0,1 0,-20 0,19 20,-19-20,20 0,-21 0,21 19,-20-19,-1 0,1 20,0-20,0 0,-20 0,19 20,1-20,-20 0,20 0,-20 20,19-20,-19 0,0 0,0 20,0-20,0 0,-20 20,20-20,-20 0,0 19,20-19,-20 0,0 20,0-20,-20 0,20 0,0 20,-19-20,-1 0,0 20,-19-20,19 0,-40 20,21-20,-21 0,1 20,-1-20,1 0,-21 19,21-19,-20 0,-1 0</inkml:trace>
  <inkml:trace contextRef="#ctx0" brushRef="#br0" timeOffset="12845">23039 3413,'0'0,"0"0,19 0,1 0,0 0,20 0,0 0,19 0,1 0,-1 0,20 0,-19 0,0 0,-21 20,1-20,-20 0,-20 20,0-20</inkml:trace>
  <inkml:trace contextRef="#ctx0" brushRef="#br0" timeOffset="13163">23138 3473,'-40'19,"20"1,0 20,1 0,-21-1,20 1,-20 20,21-21,-1 1,0 0,20-1,-20-19,40 20,-20-20,40 19,-1-19,1 0,19 0,1 0,-20-20,19 20,1-20,-1 0,-19 0,0 0,-21 0,1-20</inkml:trace>
  <inkml:trace contextRef="#ctx0" brushRef="#br0" timeOffset="13881">23118 3790,'0'0,"0"0,20-20,0 20,0 0,19-20,21 20,-21 0,21-19,-1 19,-19 0,0 0,0 19,-21-19,1 20,-20 0,0 0,20 20,-20-20,0 19,0 1,-20 0,20-1,0-19,-20 20,20-20,-19 19,19-39,-20 20,20-20,0 0,0-20,0 1,0-1,0 0,20-20,-20 0,19 1,1 19,0-20,0 20,0 1,0-1,-1 20,1 0,0 0,0 20,-20-1,0 1,20 20,-20-20,-20 19,20 1,0-20,-20 0,20 0,0 0,0-20,0 0,0 0,0-20,0 20,0-20,20 0,0-20,19 20,-19-19,0 19,20-20,-20 20,0 20,-1 0,1 0,0 0,-20 20,20 0,-20 0,0 0,0 19,0-19,0 20,-20 0,20-1,-20 1,0-20,1 20</inkml:trace>
  <inkml:trace contextRef="#ctx0" brushRef="#br0" timeOffset="14315">24110 3969,'0'20,"0"-1,0 1,20 20,-20-20,0 0,0 19,0-19,0 0,-20 0,20 0,0-20,0 0,0 0,-20 0,20 0,0-20,0 0,20 0,-20-19,20 19,0-20,0 0,19 1,-19 19,0 0,20 0,-20 20,-20 0,19 20,1 0,-20 19,0 1,0 0,0 0,0-1,0 21,0-21,-20-19,20 20,-19-20,-1 0,0-1,0-19</inkml:trace>
  <inkml:trace contextRef="#ctx0" brushRef="#br0" timeOffset="14518">24170 4128,'0'-20,"0"20,20 0,-1 20,21-20,0 19,-1-19,1 20,0 0,0-20,-21 20,1 0,0-20,-20 0,0 0</inkml:trace>
  <inkml:trace contextRef="#ctx0" brushRef="#br0" timeOffset="14768">24507 4028,'0'20,"20"-20,0 20,0 0,-1 0,1 0,20-1,-20 1,0 0,-1 0,-19 0,20 0,-20-20,0 19,0 1,0-20,-20 20,20-20</inkml:trace>
  <inkml:trace contextRef="#ctx0" brushRef="#br0" timeOffset="14958">24745 3989,'-40'39,"40"-19,-39 20,19 19,0-19,0 0,-19-1,19 21,0-20,-20-21,20 21</inkml:trace>
  <inkml:trace contextRef="#ctx0" brushRef="#br0" timeOffset="16736">2064 4366,'0'0,"0"-20,0 20,0 0,0-20,0 0,20 20,-1-20,1 0,0 1,0-1,20 20,-21-20,21 20,-20 20,0-20,0 20,-20 19,20-19,-20 20,0 19,-20-19,20 0,-20-1,0-19,0 0,20 0,-20-20,20 0,0 0,-20 0,20-20,0 20,20-20,-20 20,20-20,20 1,-20-1,19 20,1 0,0-20,-1 20,1 20,0-20,-20 20,0-1,-1 21,-19-20,0 20,0-1,-19 1,-1 0,0-1,-20 1,20-20,-19 20,19-21,-20-19,20 0,0 0</inkml:trace>
  <inkml:trace contextRef="#ctx0" brushRef="#br0" timeOffset="17332">2679 3969,'0'0,"0"0,0 20,-20-20,20 39,-20 1,20 0,0-1,0 21,0-20,0-21,0 21,20-20,0 0,-20 0,20-20,19 19,-19-19,0 0,0 0,20 0,-20 0,-1 0,1-19,-20-1,20 0,-20 20,0-20,0 0,0 0,0 1,0-1,0 0,0 0,-20 20,20-20,0 20,0 0,0 0,0 20,0-20,20 20,-20 0,20 19,0 1,-20 0,20-1,-1 1,1 0,0-20,0 19,-20-19,20 0,0-20,-20 0,19 0,-19 0</inkml:trace>
  <inkml:trace contextRef="#ctx0" brushRef="#br0" timeOffset="18017">3036 4008,'0'0,"0"-19,20-1,-20 0,20 20,0-20,19 0,-19 20,20-20,-20 20,19 0,-19 20,0 0,0-20,0 40,-20-20,0-1,-20 21,20 0,-20-20,0 0,20-1,-20 1,1-20,19 20,-20-20,20 0,-20 0,20-20,0 20,0-20,0 20,20-19,-20-1,20 20,19-20,-19 20,0-20,20 20,-1 0,1 20,-20-20,19 20,-19 0,0-1,-20 1,20 20,-20 0,-20-21,20 21,-20 0,0-20,1-1,-1 21,0-20,0 0,0 0,-19 0,19-1,0-19,0 0,0 0,0 0,1 0,19-19</inkml:trace>
  <inkml:trace contextRef="#ctx0" brushRef="#br0" timeOffset="20693">4842 7779,'0'0,"20"0,-20 0,0 0,20 0,-20 0,19 0,1 0,0 0,0-20,0 20,0 0</inkml:trace>
  <inkml:trace contextRef="#ctx0" brushRef="#br0" timeOffset="20916">5794 7680,'60'0,"-20"-20,-1 20,1 0,0 0,-1 0,1-20</inkml:trace>
  <inkml:trace contextRef="#ctx0" brushRef="#br0" timeOffset="21093">6707 7580,'80'0,"-61"0,21 0,-20 0,20 0,-1 0,1 0,0-20,19 20,-19 0</inkml:trace>
  <inkml:trace contextRef="#ctx0" brushRef="#br0" timeOffset="21262">7838 7501,'60'20,"-20"-20,-1 0,21 0,-21 0,21 0,-1 0</inkml:trace>
  <inkml:trace contextRef="#ctx0" brushRef="#br0" timeOffset="21418">9009 7461,'79'0,"-19"0,-20 0,19 0,1 0,-1 0,-19 0</inkml:trace>
  <inkml:trace contextRef="#ctx0" brushRef="#br0" timeOffset="21573">10180 7461,'99'0,"-59"0,-1 0,21 0,-20 0,19 0,1-20</inkml:trace>
  <inkml:trace contextRef="#ctx0" brushRef="#br0" timeOffset="21790">11410 7402,'80'0,"-61"0,21 0,-20 0,20 0,-21 0,21 0,-20 0,20 0,-1 0,1 0,0 0</inkml:trace>
  <inkml:trace contextRef="#ctx0" brushRef="#br0" timeOffset="21960">12442 7342,'60'0,"-21"0,1 0,0 0,-1 0,1 0,20 0,-21-20,21 20</inkml:trace>
  <inkml:trace contextRef="#ctx0" brushRef="#br0" timeOffset="22129">13474 7283,'59'0,"-19"0,0 0,19 19,-19-19,20 0,-1 0,1-19,-1 19,-19 0</inkml:trace>
  <inkml:trace contextRef="#ctx0" brushRef="#br0" timeOffset="22271">14545 7263,'100'0,"-80"20,19-20,21 0,-21 0,1 0,20 0,-21 0,21 0,-20 0</inkml:trace>
  <inkml:trace contextRef="#ctx0" brushRef="#br0" timeOffset="22454">15855 7302,'80'0,"-41"0,21 0,-1 0,1 0,-1 0,1 0,-1 0,1 0</inkml:trace>
  <inkml:trace contextRef="#ctx0" brushRef="#br0" timeOffset="22637">17205 7302,'59'0,"-39"0,20 0,-1 0,1 20,19-20,-19 0,20-20,-21 20</inkml:trace>
  <inkml:trace contextRef="#ctx0" brushRef="#br0" timeOffset="22806">18316 7302,'59'0,"-19"0,0 0,-1 0,1 0,0 0,19 0</inkml:trace>
  <inkml:trace contextRef="#ctx0" brushRef="#br0" timeOffset="22976">19288 7283,'80'0,"-41"19,1-19,19 0,-19 0,0 0,-1 0,21 0,-20 0</inkml:trace>
  <inkml:trace contextRef="#ctx0" brushRef="#br0" timeOffset="23185">20499 7342,'59'0,"-19"0,0 0,19 0,1 0,-1 0,1 0,-1 0,1 0,-1 0</inkml:trace>
  <inkml:trace contextRef="#ctx0" brushRef="#br0" timeOffset="24120">22503 6985,'0'0,"0"0,0 0,20 0,-1 0,21 0,0 0,0 0,-1 0,21 0,-21 0,1 0,-20 0,0 0,0 0,-20 0,20 20</inkml:trace>
  <inkml:trace contextRef="#ctx0" brushRef="#br0" timeOffset="24445">22582 6965,'-20'20,"20"0,-20 0,1 19,-1 1,0-20,0 20,20-21,-20 21,0-20,20 0,0 19,0-19,0 0,20 0,0 0,0 0,20-20,-1 20,1-1,0-19,19 0,1 0,-21 0,21 0,-20 0,-20 0,-1 0,1-19,0 19</inkml:trace>
  <inkml:trace contextRef="#ctx0" brushRef="#br0" timeOffset="24682">22483 7263,'-20'0,"20"0,0 0,20 0,0-20,19 20,1 0,20-20,-21 20,1 0,20 0,-21 0,1 0</inkml:trace>
  <inkml:trace contextRef="#ctx0" brushRef="#br0" timeOffset="25407">23277 7104,'0'0,"0"20,0 0,0 0,0 19,0 1,0-20,0 19,0 1,0-20,0 0,-20 0,20 0,0-1,-20-19,20 0,0 0,0 0,0-19,0-1,0 0,0 0,0-20,20 1,-20 19,20-20,-20 0,20 21,-1-1,-19 20,20 0,-20 0,20 0,-20 20,20-1,-20 1,0 0,20 0,-20 0,0 0,0-1,0 1,0 0,0-20,0 0,0 20,0-20,0 0,0-20,0 20,20-20,-20-19,19 19,1-20,0 0,20 1,-20-1,19 20,-19 0,20 1,-20 19,0 19,-20 1,19 0,1 20,0-20,-20 19,0 1,0 0,0-1,0 1,0 0,0-1,-20 1,0-20,20 0,-19 19,19-19,-20-20,20 20,0-20,-20 0,20 20</inkml:trace>
  <inkml:trace contextRef="#ctx0" brushRef="#br0" timeOffset="27325">2977 7957,'0'-19,"-20"-21,20 20,0-20,0 20,0-19,-20-1,20 0,0 1,-20 19,20-20,-20 20,20 0,0 1,0 19,0 0,0 0,0 0,0 19,0 1,20 0,0 20,0 0,0 19,19 1,1-1,-20 1,19-21,-19 21,0-20,0-1,0 1,0-20,0 0,-1-1,-19 1,20-20</inkml:trace>
  <inkml:trace contextRef="#ctx0" brushRef="#br0" timeOffset="27894">3572 7481,'-40'-20,"0"20,1-20,-1 20,0 0,1 0,19 0,0 0,0 0,0 20,20 0,-19 20,19-1,0 1,0 0,19 0,-19-21,20 1,0 0,20 0,-20-20,-1 0,21-20,-20 20,0-40,0 21,-1-21,-19 20,20-20,-20 1,0 19,0 0,0 0,0 0,0 20,0 0,0 0,0 0,20 20,-20 0,20 20,0-1,0 1,0 0,-1-1,-19 1,20 0,0-1,0 1,-20-20,20 0,-20 0,20-20,-20 20,0-20</inkml:trace>
  <inkml:trace contextRef="#ctx0" brushRef="#br0" timeOffset="28557">3750 7243,'-19'0,"19"-20,0 0,0 0,19 1,-19-1,20 0,0 20,0-20,20 0,-20 20,-1 0,21 0,-20 0,0 0,0 0,-1 0,1 20,-20 0,0 20,0-21,0 21,-20 20,-19-21,19 1,0 0,0-20,20-1,-20-19,20 0,0 0,-19 0,19-19,0 19,0-20,19 0,-19 0,20 20,0-20,0 20,0-20,19 20,-19 0,20 0,0 20,-1-20,-19 20,0 0,0 0,0 0,-20 19,0 1,0 0,-20-1,0 1,0-20,0 20,1-21,-21 1,20 0,0-20,-20 20,1-20</inkml:trace>
  <inkml:trace contextRef="#ctx0" brushRef="#br0" timeOffset="31274">4762 8930,'0'20,"0"-20,0 0,0 0,0 0,0 0,0 0,0 0,0 0,0 0,0 0,0 0,0 0,0 0,0 0,0 0,20 0,-20 0,0 0,0 0,0 0,20 0,-20 0,0 0,0 0,0 0,0 0,0 0,20 0,-20 19,0-19,20 0,-20 0,20 0,-20 0,20 0,-20 0,19 0,1 0,0 0,0 0,0 0,19 0,-19 0,20 0,-20 0,20 0,-1 0,-19 0,20 0,-1 0,1 0,0 0,0 0,-1 0,1-19,0 19,-1 0,21 0,-21 0,1 0,20-20,-21 20,21 0,-20 0,19-20,1 20,-1-20,1 20,-1 0,1-20,-1 20,21-20,-21 20,1-20,19 20,-19 0,19-19,0 19,-19-20,19 20,1-20,-1 20,0 0,1-20,-1 20,-19 0,19-20,0 20,1 0,-21 0,21 0,-1 0,1 0,-21 0,20-20,1 20,-1 0,1 0,-1 0,0-19,1 19,-1 0,0 0,21 0,-21 0,0 0,21-20,-21 20,0 0,21 0,-1 0,-20 0,20-20,1 20,-1 0,0 0,0 0,0 0,1 0,19 0,-20 0,0 0,20 0,-20 0,21-20,-1 20,-20 0,20 0,0 0,-20 0,20 0,0 0,0 0,-19 0,19 0,0 0,0 0,0 0,0-20,0 20,0 0,0 0,0 0,0 0,0 0,0 0,0 0,0 0,0 0,1 0,18-20,-18 20,-1 0,0 0,0 0,20 0,-20 0,0 0,0 0,0-20,0 20,0 0,0 0,0 0,0 0,0 0,0 0,20 0,-20-19,0 19,0 0,0 0,1 0,-1 0,0 0,0 0,0 0,0 0,0 0,0 0,0 0,0 19,0-19,0 0,0 0,0 0,0 20,0-20,-19 0,19 0,0 20,0-20,-20 20,20-20,-20 0,20 20,1-20,-21 20,20-20,0 0,-20 20,20-20,-20 0,20 19,-19-19,-1 0,0 20,20-20,-20 0,1 20,-1-20,20 0,-20 20,0-20,-19 0,19 0,0 20,-20-20,1 0,-1 20,1-20,-1 0,0 0,-19 0,19 0,1 0,-21 19,1-19,-1 0,1 0,-21 0,1 0,-20 0,0 0,19 0,-19 0,0 0,0 0,0 0,-20 0,20 0</inkml:trace>
  <inkml:trace contextRef="#ctx0" brushRef="#br0" timeOffset="31755">23217 8533,'0'20,"0"-1,0 21,0 0,0 0,0-1,0 1,0 0,0-1,0 1,-20-20,20 0,0 0,0-1,0-19,0 20</inkml:trace>
  <inkml:trace contextRef="#ctx0" brushRef="#br0" timeOffset="32174">22959 8354,'20'-20,"-20"1,20-1,20 0,-1 0,1 20,0-20,19 20,-19 0,19 0,1 20,-1-20,1 40,-20-20,19 19,-39-19,20 20,-40-1,20-19,-20 20,0-20,-20 0,0-1,0 21,-20-20,1-20,-1 20,0 0,-19 0,19-20,0 19,21-19,-1 20,0-20,0 0</inkml:trace>
  <inkml:trace contextRef="#ctx0" brushRef="#br0" timeOffset="32493">23852 8434,'20'19,"0"-19,-20 20,0 20,0-20,0 19,0 1,0 0,0 19,0-19,-20 0,20 19,0-19,-20-20,20 20,-20-21,20 1,0 0,-20 0,20 0,0-20</inkml:trace>
  <inkml:trace contextRef="#ctx0" brushRef="#br0" timeOffset="32933">23733 8414,'0'-20,"0"0,20 20,0-20,0 0,19 20,1-19,0 19,19-20,-19 20,19 0,1 0,-20 20,-1-1,-19 1,20 0,-40 20,0-1,0 1,0 0,-20-1,0 1,0-20,-19 0,-1 0,0-20,1 20,-1-20,0 0,1 0,-1 0,0 0,20 0,-19 0</inkml:trace>
  <inkml:trace contextRef="#ctx0" brushRef="#br0" timeOffset="34036">2957 9009,'0'20,"0"0,20 0,-1 19,21 1,-20 0,20-1,-21 1,21 20,-20-1,0-19,0 19,0-19,-1 20,1-21,0-19,-20 20,20-20,-20-1</inkml:trace>
  <inkml:trace contextRef="#ctx0" brushRef="#br0" timeOffset="35018">3274 8870,'0'-20,"0"20,0 0,20 0,-20 0,0 20,0 0,0 0,0 20,20-1,-20 1,0-20,0 19,0-19,0 20,0-20,0 0,0 0,20-1,-20-19,0 0,0 20,20-20,-20 0,19 0,1-20,0 20,0-19,0 19,0 0,-1 0,1-20,0 20,-20 0,20 0,-20 0,20 0,-20 0,20 0,-20 0,0-20,0 0,0 20,0-20,0 0,-20 0,20 1,-20-1,20 0,-20 0,20 20,-20-20,20 20,0 0,0 0,0 20,0 0,20 0,0 19,-20 1,20-20,0 20,0-1,-1 1,1 0,-20-1,20 1,0-20,-20 0,20 0,-20-1,0-19,20 20,-20-20,19-20,-19 20</inkml:trace>
  <inkml:trace contextRef="#ctx0" brushRef="#br0" timeOffset="35411">3631 8850,'0'-20,"0"20,0-19,0-1,20 0,0 0,0 0,0 20,0-20,-1 20,21 0,-20 20,0 0,0 0,19 20,-19-1,0 21,0-20,0-1,0 1,-1-20,1 19,0-19,-20 0,20 0,-20 0,0-20,0 20,0-20,0 20</inkml:trace>
  <inkml:trace contextRef="#ctx0" brushRef="#br0" timeOffset="35627">3691 9128,'20'0,"0"-20,19 0,1 1,0-1,-1-20,1 20,-20 0,20 1,-21-1,1 20,0-20</inkml:trace>
  <inkml:trace contextRef="#ctx0" brushRef="#br0" timeOffset="40517">4624 3830,'0'0,"0"0,0 0,0 0,0 0,0 0,0 0,0 0,0 0,19 0,-19 0,0 0,0 0,0 0,0 0,0 0,0 0,0 0,0 0,0 0,0 0,0 0,0 0,0 0,0 0,0 0,0 0,0 0,0 0,0 0,0 0,0 0,0 0,20 0,-20 0,0 0,0 0,0 0,0 0,0 0,0 0,0 0,0 0,0 0,0 0,0 0,0 0,0 0,0 20,0-20,0 0,20 0,-20 0,0 0,0 0,0 0,0 0,0 0,0 0,0 0,0 0,0 0,0 0,0 0,0 0,0 0,0 0,0 0,0 0,0 0,20 0,-20 0,0 20,0-20,0 0,0 0,0 0,0 0,0 0,0 0,0 0,0 0,0 0,0 0,0 0,0 0,0 0,20 0,-20 19,0-19,0 0,0 0,0 0,0 0,0 0,0 0,0 0,0 0,0 0,0 0,0 0,0 0,0 0,0 0,0 0,0 0,20 0,-20 0,0 0,0 0,0 0,0 0,0 20,0-20,0 0,0 0,19 0,-19 20,0-20,0 0,0 0,0 0,0 20,20-20,-20 0,0 0,0 0,0 20,0-20,20 0,-20 0,0 20,0-20,0 0,0 19,0-19,20 0,-20 0,0 20,0-20,0 0,20 20,-20-20,0 20,0 0,0-20,20 20,-20-20,0 20,0-1,20 1,-20-20,0 20,19 0,-19-20,0 20,20 0,-20-1,20 1,-20 0,20 0,-20 0,0 0,20-20,-20 39,20-19,-20 0,0 0,19 0,1 0,-20-1,20 1,-20 0,20 0,-20 0,20 0,0-1,-20 1,20 20,-20-20,19 0,1-1,-20 1,20 0,-20 0,20 20,0-20,-20-1,20 21,-20-20,19 20,-19-21,20 1,-20 20,20-20,0 0,-20 19,20-19,-20 20,20-20,0 0,-20 19,19-19,1 0,-20 20,20-20,0 19,-20-19,20 20,-20-20,20 19,-20-19,19 20,1-20,-20 19,20-19,0 20,-20-20,20 19,0 1,-1-20,-19 20,20-21,0 21,-20 0,20-20,0 19,0-19,0 20,-20-20,19 19,1 1,0-20,-20 20,20-1,0-19,-20 20,20 0,-1-21,1 21,-20 0,20-1,0-19,0 20,-20 0,20-20,-1 19,1 1,0-20,0 19,0 1,-20-20,20 20,0-1,-1 1,1-20,-20 20,20-1,0-19,0 20,0-1,-20-19,19 20,1 0,0-21,0 21,-20 0,20-20,0 19,0 1,-20-20,19 20,1-21,0 21,0 0,-20-20,20 19,0-19,-1 20,1-20,0 19,-20-19,20 0,0 20,0-20,0 0,-1 19,-19-19,20 20,0-20,0 19,-20-19,20 20,0-20,-1-1,-19 21,20 0,0-20,0 19,-20-19,20 20,0-20,-20 19,19-19,1 20,0-20,-20 19,20-19,0 20,0 0,0-20,-20 19,19 1,1-20,0 19,0-19,-20 20,20-20,0 20,-1-1,-19-19,20 20,0-1,0-19,-20 20,20-20,0 20,-1-21,-19 21,20-20,0 20,0-21,-20 21,20 0,0-20,0 19,-20-19,19 20,1-20,0 19,0-19,-20 20,20-20,0 19,-1-19,1 0,0 20,-20-20,20-1,0 21,0-20,0 0,-1 20,1-21,0 1,0 20,0-20,-20 0,20 19,-1-19,1 0,0 20,-20-20,20 19,0-19,0 0,-20 20,20-21,-1 1,1 20,-20-20,20 0,0 0,0 19,0-19,-1 0,-19 0,20 0,0 19,-20-19,20 0,0 20,-20-21,20 1,-1 0,1 0,-20 20,20-20,0-1,0 1,0 0,-20 20,20-20,-1-1,1 1,-20 0,20 0,0 0,0 0,-20-1,20 1,-1 0,-19 0,20 0,-20 0,20 0,-20-1,20 1,-20 0,20 0,-20 0,20 0,-20-20,19 19,-19 1,20 0,-20 0,20-20,-20 20,20 0,-20 0,20-1,-20 1,20-20,-20 20,20 0,-20-20,19 20,-19 0,20-20,-20 19,20 1,-20 0,0-20,20 20,-20 0,20 0,-20 0,20-20,-20 19,19 1,-19-20,20 20,-20 0,20-20,-20 20,20-20,-20 20,0-1,20-19,-20 20,0 0,20-20,-20 20,0-20,20 20,-20-20,0 20,19-1,-19-19,0 0,20 20,-20-20,0 20,20-20,-20 20,0-20,0 20,20 0,-20-20,0 20,20-20,-20 19,20-19,-20 20,0-20,0 20,19-20,-19 20,0-20,20 20,-20-20,0 20,20-20,-20 19,0-19,0 0,20 20,-20-20,0 20,0-20,20 20,-20-20,0 0,20 20,-20-20,0 20,20-1,-20 1,19-20,-19 20,20 0,-20-20,0 20,20-20,-20 20,0-20,20 20,-20-20,0 0,0 0,0 0,20 19,-20-19,0 0,0 0,0 20,0-20,20 0,-20 0,0 20,0-20,0 0,0 20,0-20,0 0,19 0,-19 0,0 0,0 0,0 0,0 0</inkml:trace>
  <inkml:trace contextRef="#ctx0" brushRef="#br0" timeOffset="42603">9327 12581,'0'0,"0"0,0 0,0 0,0 0,0 0,0 0,0 0,0 0,0 0,0 0,0 0,0 0,0 0,0 0,0 0,0 0,0 0,0 0,0 0,0 0,0 0,0 0,0 0,0 0,0 0,0 0,0 0,0 0,0-20,0 20,0 0,0-20,0 20,0-20,0 20,0 0,0-19,0 19,0-20,0 0,0 20,0-20,0 20,0-20,0 0,0 0,0 1,0-1,0 0,-20 0,20 0,0-19,0 19,0 0,0-20,0 1,0 19,0-20,0 0,0 1,20-1,-20 0,0 1,19-1,-19-20,0 21,20-21,-20 1,20-1,-20 1,20-1,-20 0,20 1,-20-1,20 1,-20-1,0 1,0-1,19 1,-19-1,0 1,0-21,0 21,0-1,0 1,0-1,0 1,0-1,0 1,0-1,0 1,0-1,0-19,0 19,0-19,0 19,0 1,0-21,0 1,0 19,0-19,0 19,0-19,0 20,0-1,0-19,0 19,-19 1,19-21,0 21,0-1,0-19,-20 19,20-19,0 19,0 1,0-21,-20 21,20-20,0 19,0 0,0 1,-20-20,20 19,0 1,-20-21,20 21,-20-1,20 1,0-1,-19-19,19 19,0 1,-20-1,20 0,-20 1,20-1,0-19,0 20,-20-1,20 0,0 1,0-1,-20 1,20-1,0 1,-20-21,20 21,0-1,0 21,0-41,-19 41,19-21,0 1,0-1,0 0,0 21,0-21,0 1,0 19,-20-19,20-1,0 20,0-19,0 19,0-19,0 19,0-20,20 21,-20-21,0 20,0-19,0 19,0 1,0-21,0 20,0 1,19-1,-19 0,0 1,0-21,0 20,0 1,0-1,0 0,0 1,0-1,20 0,-20 1,0-1,0 0,0 0,0 21,0-21,20 0,-20 20,0-19,0 19,0-20,0 1,0 19,0 0,0-20,20 20,-20-19,0 19,0 0,0-20,0 20,0 1,0-1,0-20,0 20,0 0,0 0,0 1,20-1,-20-20,0 20,0 0,0 1,0-1,0 0,0 0,0 0,0 0,20 0,-20 1,0-1,0 0,0 0,0 0,0-19,19 19,-19 20,0-20,0 0,0 20,0 0,0-20,0 20,0 0,0 0,0 0,0-20,0 20,0 0,0 0</inkml:trace>
  <inkml:trace contextRef="#ctx0" brushRef="#br0" timeOffset="51590">9346 3294,'0'0,"0"0,0 0,0 0,0 0,0 0,0 0,0-20,0 20,0 0,0 0,0 0,0 0,0 0,0 0,0 0,0 0,0 0,0 0,0 0,0 0,0 0,0 0,0 0,0 0,0 0,0 0,0 0,0 0,0 0,0 0,20 0,-20 0,0 0,0 0,0 0,0 0,20 0,-20 0,0 0,0 0,0 0,0 0,0 20,0-20,0 0,20 0,-20 20,0-20,0 0,20 0,-20 20,0-20,0 0,0 0,0 0,0 0,20 20,-20-20,0 0,0 0,0 0,0 0,0 0,0 0,19 19,-19-19,0 0,0 0,0 20,20-20,-20 0,0 0,0 20,20-20,-20 0,0 20,20-20,-20 20,0-20,20 0,-20 20,20-20,-20 19,0-19,20 20,-20-20,19 20,-19-20,20 0,-20 20,20-20,0 20,-20-20,20 20,-20-20,20 0,-20 20,0-20,19 19,-19-19,0 20,20 0,-20-20,20 20,-20-20,20 20,-20-20,20 20,-20-20,20 19,-20-19,19 20,-19-20,0 20,20 0,-20-20,20 20,-20-20,20 20,0 0,-20-20,20 19,-20-19,20 20,-20-20,19 20,-19 0,20-20,0 20,-20-20,20 20,-20-1,20-19,-20 20,20-20,-20 20,19 0,-19-20,0 20,20-20,-20 20,20-20,-20 20,20-20,-20 19,0-19,20 20,-20-20,20 20,-20 0,20-20,-20 20,19-20,-19 20,20-20,-20 19,0 1,20-20,-20 20,20-20,-20 20,20 0,-20-20,20 20,-20-20,19 19,-19-19,20 20,-20 0,20-20,-20 20,20-20,-20 20,0-20,20 20,-20-20,20 20,-20-20,0 19,20-19,-20 20,0-20,19 20,-19-20,20 20,-20 0,20-20,-20 20,20-20,-20 19,0 1,20-20,0 20,-20 0,19-20,-19 20,20-20,0 20,-20-1,20-19,0 20,-20 0,20-20,-20 20,19 0,-19-20,20 20,-20-20,20 20,0-1,-20-19,20 20,-20 0,20 0,0-20,-20 20,19 0,1-1,-20 1,20-20,0 20,-20 0,20 0,0 0,-1-20,-19 20,20-1,0 1,0 0,-20 0,20-20,0 20,-1 0,-19-1,20 1,0 0,0-20,0 20,-20 0,20 0,0-20,-1 20,-19-1,20 1,0 0,0 0,0-20,-20 20,20 0,-1-1,-19 1,20-20,-20 20,20 0,0 0,-20 0,20-20,-20 19,20 1,0 0,-20-20,19 20,-19 0,20 0,-20 0,20-20,0 19,-20 1,20 0,-20 0,20-20,-20 20,19 0,1-1,-20-19,20 20,-20 0,20 0,-20-20,20 20,-20 0,20-1,-20-19,20 20,-20 0,19-20,1 20,-20 0,20 0,-20-20,20 20,-20-1,20 1,-20-20,20 20,-20 0,19 0,1-20,-20 20,20-1,-20 1,20-20,-20 20,20 0,0-20,-20 20,19 0,-19-20,20 20,-20-1,0-19,20 20,-20-20,20 20,-20 0,20-20,-20 20,20-20,-20 20,20-1,-20-19,19 20,-19 0,20-20,-20 20,20-20,-20 20,20-20,-20 20,20 0,-20-20,20 19,-20-19,19 20,-19 0,20-20,-20 20,20-20,-20 20,20-20,-20 20,0-1,20-19,-20 20,20-20,-20 20,19-20,-19 20,20-20,-20 20,0-20,20 20,-20-20,20 19,-20-19,0 20,20-20,-20 20,20-20,-20 20,0-20,20 20,-20-20,19 20,-19-20,20 20,-20-1,20-19,-20 0,20 20,-20-20,0 20,20-20,-20 20,20-20,-20 20,0-20,19 20,-19-20,20 19,-20-19,0 20,20-20,-20 20,20-20,-20 20,0-20,20 20,-20-20,0 20,0-20,0 19,20-19,-20 0,0 20,0-20,0 0,0 0,20 0,-20 0,0 0,0 0,0 0,0 0,0 0,0 0,0 20,0-20</inkml:trace>
  <inkml:trace contextRef="#ctx0" brushRef="#br0" timeOffset="60131">7005 8791,'0'0,"0"-20,0 20,0 0,0 0,0 0,0 0,0 0,0 0,0 0,0 0,0 0,0 0,0 0,0 0,0 0,0 0,0 0,0 0,0 0,0 0,0 0,20 0,-20 0,0 0,20 0,-20 0,0 0,0-20,19 20,-19 0,0-20,0 20,0 0,-19-20,19 20,0 0,-20 0,20 0,0 0,-20 0,20 20,0-20,0 20,0-20,0 20,0-20,0 0,0 20,0-20,20 0,-20 0,20 0,-20 0,19 0,-19 0,0 0,20-20,-20 20,0-20,0 0,0 20,-20 0,20-20,-19 20,19 0,-20 0,20 0,-20 0,20 20,0-20,0 20,-20-20,20 0,0 20,0-20,20 0,-20 0,0 20,20-20,-20 0,20 0,-20 0,19 0,-19-20,0 20,0 0,0-20,0 20,0 0,0-20,0 20,-19 0,19 0,-20 0,20 0,-20 0,20 0,0 20,-20-20,20 20,0-20,0 0,0 20,20-20,-20 20,20-20,-20 0,20 0,-20 0,19 0,1 0,-20 0,0-20,0 20,0 0,0-20,0 0,0 20,-20-20,20 20,0 0,-19-20,19 20,-20 0,20 20,-20-20,20 20,0-20,0 0,0 20,0 0,0-20,20 0,-20 20,20-20,-20 0,19 0,-19 0,20 0,-20 0,0-20,0 20,0 0,0-20,0 20,0 0,0-20,0 20,-20 0,20-20,0 20,-19 0,19 0,0-20,0 20,-20 0,20 0,0 0,0 0,0 0,0 0,0 0,0 0,0 0,0 20,0-20,0 0,0 0,0 0,0 0,0 20,0-20,20 0,-20 0,0 0,0 0,0 0,0 0,0 0,0 0,0 0,0 0,0 0,0 0,0 0,0 0,0 0,0 0,0 0,0 0,0 0,0 0,0 0,0 0,0 0,0 0,0 0,0 0,0 0,0 0,0 0,0 20,0-20,0 0,0 0,0 0,0 0,19 20,-19-20,0 20,0-20,0 0,0 19,0-19,0 20,0-20,0 0,0 20,0-20,0 0,0 0,0 20,20-20,-20 0,0 0,0 20,0-20,0 0,0 20,0-20,0 20,0-20,20 19,-20-19,0 20,0-20,0 20,0 0,0-20,0 20,0 0,0-20,0 19,0 1,0 0,0 0,0-20,0 20,0 0,0 0,0-1,0 1,0 20,0-20,0 0,0 19,0-19,0 0,0 20,0-21,0 21,0-20,0 20,0-20,0 19,0 1,0-20,0 19,0 1,0 0,0-1,0 1,0-20,0 20,0-1,0 1,-20 0,20-20,0 19,0 1,0 0,0-1,0 1,0 0,0-1,0 1,0 0,0 0,0-1,0 1,0 0,0-1,0 21,0-21,0 1,0 0,-20 0,20 19,0-19,0-1,0 21,0-20,-19-1,19 1,0 0,0 19,0-19,0 19,0-19,-20 20,20-21,0 1,0 20,-20-1,20-19,0 19,-20 1,20-20,0 19,-20 1,20-21,0 21,-20-1,20 1,0-20,0 19,0 1,-20-21,20 21,0-20,0 19,0-19,0 19,0-19,0 20,0-21,0 21,0-21,0 1,0 20,0-21,0 1,0 0,0-1,0 1,0-20,0 20,0-1,0 1,0 0,0-20,0 19,0 1,0 0,0-1,0 1,0-20,0 19,0 1,0 0,0-20,0 19,0 1,0 0,0-1,0-19,0 20,0 0,0-20,-19 19,19 1,0-20,0 19,0 1,0-20,-20 20,20-20,0 19,0 1,0-20,0 0,0 19,-20-19,20 20,0-20,0 19,0-19,0 20,0-20,0 19,0 1,0-20,0 20,0-21,0 21,0 0,0-20,-20 19,20 1,0 0,0-20,0 19,0 1,0 0,0-1,0-19,0 20,0 0,0-21,0 21,0 0,0-20,0 19,0 1,0-20,0 20,0-1,0-19,0 20,0-20,0 19,0-19,0 20,20-20,-20-1,0 21,0-20,0 0,0 20,0-21,0 1,0 0,0 20,0-20,0-1,0 1,0 0,0 0,0 0,0 0,0-20,0 19,0 1,0 0,0-20,0 20,0 0,0-20,0 0,0 20,0-20,0 0,0 0,0 0,0 0,0 0,0 0,0 0,0 0,0 0,0 0,0 0,0 0,0 0,0 0,0 0,0 0,0 0,0 0,0 0,0 0,0 0,0 0,0 0,0 0,0 0,0 0,0 0,0 0,0 0</inkml:trace>
  <inkml:trace contextRef="#ctx0" brushRef="#br0" timeOffset="64503">9307 12541,'0'0,"0"-20,0 20,0 0,0 0,0 0,0 0,0 0,0 0,0 0,0 0,0 0,0 0,0 0,0 0,0 0,0 0,0 0,0 0,0 0,0 0,0 20,0-20,0 0,20 0,-20 0,0 0,0 0,0 0,0 0,19 0,-19-20,0 20,0 0,0 0,0 0,0 0,0-19,0 19,-19 0,19 0,0 0,0 0,0 0,0 0,-20 0,20 0,0 19,0-19,0 0,0 0,0 0,0 0,0 20,0-20,0 0,20 0,-20 0,0 0,19 0,-19 0,0 0,20 0,-20 0,0 0,0 0,0 0,0-20,0 20,0 0,0 0,0-19,0 19,-20 0,20 0,0 0,-19 0,19 0,0 0,0 0,-20 0,20 19,0-19,0 0,0 20,20-20,-20 0,19 0,-19 0,20 0,-20 0,0 0,20 0,-20 0,0 0,0-20,0 20,0 0,0 0,-20-19,20 19,-20 0,20 0,0 0,-19 0,19 0,-20 0,20 19,0-19,0 20,0-20,0 0,0 20,0-20,20 0,-20 0,19 20,-19-20,20 0,-20 0,20 0,-20-20,0 20,20 0,-20-20,0 20,0 0,0 0,-20 0,20-20,-20 20,20 0,-20 0,20 0,0 0,-19 20,19-20,0 0,0 0,0 20,0-20,19 0,-19 0,20 0,0 0,-20 0,20 0,-20 0,20 0,-20 0,20 0,-20-20,0 20,0 0,0 0,-20 0,20-20,-20 20,20 0,-20 0,20 0,-20 0,20 20,-20-20,20 0,0 0,0 0,20 0,-20 0,0 0,20 0,-20 0,20 0,-20 0,20 0,-20 0,0 0,0 0,0-20,0 20,0 0,0 0,0 0,0 0,-20 0,20 0,0 0,-20 0,20 0,0 0,0 0,0 0,-20 0,20 0,0 0,0 0,20 0,-20 20,0-20,0 0,0 0,0 0,0 0,0 0,0 0,0 0,0 0,0 0,0 0,0 0,0 0,0 0,0 0,0 0,0 0,0 0,0 0,0 0,0 0,0 0,0 0,0 0,0 0,0 0,0 0,0 0,0 0,0 0,0 0,0 0,0 0,0 0,0 0,0 0,0 0,0 0,-20 0,20 0,0 0,0 0,0 0,0 0,0 20,0-20,0 20,0-20,0 20,0 0,0-20,0 19,0 1,20 0,-20 0,0-20,0 20,0 0,0-20,0 20,0-20,0 19,0 1,0-20,0 20,0-20,0 20,0 0,0-20,0 20,0-20,0 19,0 1,0-20,0 20,0-20,0 20,0 0,0 0,0-20,0 20,0-1,0 1,0-20,0 20,0 0,0 0,0 19,0-19,0 20,0-20,0 19,0-19,0 20,0 0,0-1,0-19,0 20,0 19,0-19,0 0,0-1,0 1,0 0,0 0,0-1,0 1,0 0,0 19,0-19,0 0,0-1,0 1,0 0,0 19,0-19,0 0,0-1,0 1,0 0,0-1,0 1,-20 0,20-1,0 1,0 0,0 19,0-19,0 0,0-1,0 1,0 0,0-1,0 1,0 0,0-1,0 1,0-20,0 20,0-1,0 1,0 0,0-1,0 1,0-20,0 20,0-1,0-19,0 20,0-20,0 19,0-19,0 20,0-20,0 0,0 19,0-19,0 0,0 0,0 0,20-1,-20 1,0 0,0 0,0 0,0 0,0-20,0 20,0-20,0 19,20 1,-20 0,0-20,0 20,0 0,0-20,0 20,0-20,0 19,0-19,0 0,0 20,0-20,0 0,0 20,0-20,0 0,0 0,0 0,0 0,0 0,0 20,0-20,0 0,0 0,0 0,0 0,0 0,0 0,0 0,0 0,0 0,0 0,0 0,0 0,0 0,0-20,0 20</inkml:trace>
  <inkml:trace contextRef="#ctx0" brushRef="#br0" timeOffset="66053">7362 15458,'-20'0,"20"0,-20 0,20 0,0 0,0 0,0 0,0 0,0 0,0 0,0 0,20 0,-20 0,0 0,20 0,0 0,0 0,-20 0,20 0,-1 0,1 0,0 0,0 20,0-20,0 20,-20 0,19 0,-19 0,20-1,-20 21,0-20,20 20,-20-1,0 1,0 0,0-1,0 1,0-20,0 20,0-21,0-19,0 20,0 0,0-20,0 0,0 0,0 0,0 0,0 0</inkml:trace>
  <inkml:trace contextRef="#ctx0" brushRef="#br0" timeOffset="66351">7382 15776,'0'0,"0"0,0 0,20 0,0-20,19 20,-19-20,20 20,-1 0,-19 0,20 0,-20 0,0 0,0 0,-1 0,1 0,-20 20,0-20,20 0,-20 0</inkml:trace>
  <inkml:trace contextRef="#ctx0" brushRef="#br0" timeOffset="68071">8176 15756,'0'0,"0"-20,0 20,-20-20,20 0,-20 20,20-19,-20 19,0-20,0 20,20 0,-19 0,-1 0,-20 20,20-1,0-19,20 40,-19-20,19 0,-20 0,20-1,0 1,0 0,20-20,-20 20,19-20,1 0,0 20,0-20,0 0,0-20,-20 20,19-20,1 0,0 0,-20 1,20-1,-20 0,0 0,20-20,-20 21,0-21,0 0,0 1,0-1,0 0,0 20,0 0,0 20,0 0,0 0,0 0,0 0,0 20,0 0,0 20,0-20,0 19,0 1,0 0,0-1,0-19,20 20,-20 0,0-21,19 1,1 0,-20 0,20-20,0 0,-20 20,20-20,0 0,0-20,-20 20,19 0,-19-20,20 0,-20 20,20-20,-20 1,0-1,20 0,-20 0,0 0,0 20,0-20,0 20,0 0,0 0,-20 20,20 0,0 0,0 20,-20-21,20 1,0 0,0 0,20 0,-20-20,20 20,-20-20,20 0,0 0,-1 0,1-20,-20 20,20-20,0 0,-20 20,20-20,-20 0,0 1,0 19,0-20,0 20,0-20,0 20,0 0,0 0,0 0,0 0,0 20,0-20,0 20,0-20,0 19,20-19,-20 20,0-20,19 20,-19-20,20 0,0 0,0 20,0-20,-20 0,20-20,0 20,-1 0,-19 0,20-20,-20 20,20-20,-20 1,0-1,20 0,-20 0,0-20,0 21,-20-1,20 0,-20 20,20-20,-20 20,1-20,-1 20,0 0,0 0,0 0,0 20,0 0,1 0,-1 0,20-1,0 1,0 0,0 20,0-40,0 20,20-1,-20 1,19-20,1 0,0 20,0-20,0 0,0-20,0 20,-1-20,1 20,0-19,0-1,0 0,0 0,-1 0,-19 0,20 1,-20-21,20 20,-20-20,0 1,0 19,0 0,0 20,0 0,0 0,0 0,0 0,0 0,0 0,0 0,20 20,-20 0,20 0,0-1,0 1,-1 20,1-20,-20 0,20-1,-20 21,20-20,-20-20,0 20,0 0,0-20,0 19,0 1,0-20,-20 20,0-20,0 0,1 0</inkml:trace>
  <inkml:trace contextRef="#ctx0" brushRef="#br0" timeOffset="68335">8295 15518,'0'0,"0"0,0 0</inkml:trace>
  <inkml:trace contextRef="#ctx0" brushRef="#br0" timeOffset="75600">12779 7521,'0'0,"0"0,0 0,0 0,0 0,0 0,0-20,0 20,0 0,0 0,0 0,0 0,0 0,0 0,0 0,0 0,0 0,0 0,0 0,0 0,0 0,0 0,0 0,0 0,0 0,0 0,0 0,0 0,0 0,0 0,0 0,0 0,0 0,0 0,0 0,0 0,20 0,-20 0,0 0,0 20,20-20,-20 0,0 20,20-20,-20 19,20-19,0 20,-20-20,19 20,-19-20,0 0,20 20,-20-20,0 0,0 0,20 0,-20 20,0-20,0 0,0 0,0 0,0 0,0 0,0 0,0 0,0 0,0 0,0 0</inkml:trace>
  <inkml:trace contextRef="#ctx0" brushRef="#br0" timeOffset="76257">13057 7878,'0'0,"0"0,0 0,0 0,0 0,0 0,0 0,0 0,20 0,-20 20,0-20,20 20,-20-20,20 20,-20-20,20 19,-20-19,0 20,19-20,-19 20,20 0,-20-20,0 20,20-20,-20 20,0-20,0 0,0 0,0 0</inkml:trace>
  <inkml:trace contextRef="#ctx0" brushRef="#br0" timeOffset="77239">13335 8315,'-20'0,"20"0,0-20,0 20,0 0,0 0,0 0,0 0,0 0,0 0,0 0,0 0,0 0,0 0,0 0,0 0,0 0,20 0,-20 20,0-20,20 0,-20 19,0-19,20 0,-20 20,20 0,-20-20,19 20,-19 0,20-20,-20 20,0-1,20-19,-20 0,20 20,-20-20,0 0,20 20,-20-20,0 0,0 0,0 0,0 0,0 0,0 0</inkml:trace>
  <inkml:trace contextRef="#ctx0" brushRef="#br0" timeOffset="78804">13553 8592,'-20'0,"20"0,0 0,0 0,0 0,0 0,0 0,0 20,0-20,0 0,0 0,0 0,20 0,-20 0,0 0,0 20,0-20,0 0,0 0,20 0,-20 0,0 0,0 0,0-20,0 20,0 0,0 0,-20 0,20-20,0 20,0 0,-20 0,20 0,0 0,-19 0,19 0,0 0,0 0,0 0,0 0,0 20,0-20,0 0,0 0,19 0,-19 0,0 0,20 0,-20 0,0 0,20 0,-20 0,0 0,0 0,0 0,20 0,-20-20,0 20,0 0,-20 0,20 0,0 0,-20 0,20 0,0 0,0 0,-20 0,20 0,0 0,0 20,0-20,0 0,0 0,0 0,0 0,20 20,-20-20,0 0,20 0,-20 0,0 0,0 0,20-20,-20 20,0 0,0 0,0 0,0 0,0-20,-20 20,20 0,0 0,0 0,-20 0,20 20,0-20,0 0,0 0,0 20,0-20,0 0,0 0,0 0,0 20,20-20,-20 0,0 0,20 0,-20-20,0 20,20 0,-20 0,0-20,0 20,0 0,-20 0,20 0,0-20,-20 20,20 0,-20 20,20-20,-20 0,20 20,0-20,0 0,-19 0,19 0,0 0,0 0</inkml:trace>
  <inkml:trace contextRef="#ctx0" brushRef="#br0" timeOffset="81073">13573 8672,'0'0,"0"0,0 0,0 0,0-20,0 20,0 0,0 0,0 0,0 0,0 0,0 0,0 0,0 0,0 0,0 0,0 0,0 0,0 0,0 0,0 0,0 0,0 0,0 0,0 0,0 0,0 0,0 0,0 20,0-20,0 0,0 0,0 0,20 0,-20 0,0 0,0 0,0 0,0 20,0-20,0 0,0 0,0 0,0 0,0 19,0-19,0 0,0 0,0 0,0 0,0 0,0 20,0-20,0 0,0 0,0 0,0 0,0 0,0 0,0 0,0 0,0 0,0 0,0 0,0 20,0-20,0 0,0 0,0 0,0 0,0 0,0 20,0-20,20 0,-20 0,0 0,0 0,0 0,0 0,0 0,0 20,0-20,0 0,0 0,0 0,0 0,0 0,0 0,0 0,0 20,0-20,0 0,0 0,0 0,0 0,0 0,0 0,0 0,0 0,0 0,0 0,0 0,0 0,0 19,0-19,0 0,0 0,0 0,0 0,0 0,0 0,0 0,0 0,0 0,0 0,0 20,0-20,0 0,0 0,0 0,0 0,0 0,0 0,0 0,0 0,0 0,0 0,0 20,0-20,0 0,0 0,0 0,0 0,0 0,0 0,0 0,0 0,0 0,0 0,0 20,0-20,0 0,0 0,0 0,0 0,0 0,0 0,0 0,0 0,0 0,0 20,0-20,0 0,0 0,0 0,0 0,0 0,0 0,0 0,0 0,0 0,0 20,0-20,0 0,0 0,0 0,0 0,0 0,0 0,0 0,0 0,0 0,0 0,0 0,0 0,0 0,0 20,0-20,0 0,0 0,0 0,0 0,0 0,0 0,0 0,0 0,0 0,0 0,0 0,0 19,0-19,0 0,0 0,20 0,-20 0,0 0,0 0,0 0,0 0,0 0,0 0,0 20,0-20,0 0,0 0,0 0,0 0,0 0,0 0,0 0,0 0,0 0,0 0,0 0,0 0,0 0,0 0,0 0,0 0,0 0,0 0,0 0</inkml:trace>
  <inkml:trace contextRef="#ctx0" brushRef="#br0" timeOffset="82997">13573 8652,'0'0,"0"0,0 20,0-20,0 0,0 20,0-20,20 0,-20 19,0-19,0 20,0-20,0 20,0-20,0 20,0-20,0 20,0 0,0-20,0 19,0-19,0 20,0 0,0-20,0 20,0-20,0 20,0-20,0 20,0-20,0 0,0 20,0-20,20 0,-20 19,0-19,0 0,0 20,0-20,0 0,-20 20,20-20,0 20,0-20,0 20,0 0,0-1,0 1,0 0,0 0,0 0,0 0,0 0,0 19,0 1,0-20,0 19,0 1,0-20,0 20,0-1,0 1,0-20,0 20,0-1,0 1,0 0,0-1,0 1,0 19,0-19,0 0,0 0,0 19,0-19,0-1,0 21,0-20,0-1,20 21,-20-20,0 19,0-19,0 19,0-19,0 0,0 19,0-19,0 19,0 1,0-20,0 19,0 1,0-1,0 1,0-21,0 21,0 0,0-1,0 1,0-1,0 1,0-1,0 1,0-1,0 1,0-1,0 1,0-1,0 1,0-1,-20 1,20 0,0-1,0 1,0-1,0 1,0-1,-20 1,20-1,0-19,0 19,-20 1,20 0,0-21,0 21,0-1,-20-19,20 20,0-21,0 1,0 19,0-19,0 20,0-21,0 21,0-20,0 19,0-19,0 19,0 1,0-21,0 21,0-20,0-1,0 1,0 20,-19-21,19 21,0-20,0-1,0 21,0-21,0 21,0-20,0-1,-20 21,20-20,0-1,0 1,0 0,0 19,0-19,0 0,0-1,0 21,0-21,0 1,0 20,-20-21,20 21,0-20,0-1,0 21,0-21,0 21,0 0,0-21,0 21,0-1,0 1,-20-20,20 19,0 1,0-1,0-19,0 19,0 1,0-20,0 19,20-19,-20 19,0-19,0 19,0-19,0 20,0-21,0 1,0 0,0-1,0 1,0 0,0 0,0-1,0-19,0 0,0 20,0-21,0 1,0-20,0 20</inkml:trace>
  <inkml:trace contextRef="#ctx0" brushRef="#br0" timeOffset="83962">6747 16113,'0'0,"0"0</inkml:trace>
  <inkml:trace contextRef="#ctx0" brushRef="#br0" timeOffset="84072">6747 16113,'40'20</inkml:trace>
  <inkml:trace contextRef="#ctx0" brushRef="#br0" timeOffset="84680">6806 16133,'0'0,"0"0,0 0,0 0,0 0,0 0,0 0,0 0,0 0,0 0,0 0,0 0,0 0,0 0,0 20,0-20,0 0,0 0,20 20,-20-20,0 0,0 19,0-19,0 20,0-20,20 20,-20-20,0 20,0 0,0-20,0 20,0-20,0 20,0-20,0 19,0-19,0 20,0-20,0 20,0 0,-20 0,20-20,0 20,0-1,0 1,0 0,0 0,0-20,0 20,0 0,0 0,0-1,0 1,20 0,-20 0,0 0,0 0,0 19,0-19,0 20,0-20,0 0,0-1,0 1,0-20,0 20,20 0,-20-20,0 20,0-20,0 20,0-20,0 19,0-19,0 20,0-20,0 20,0-20,0 0</inkml:trace>
  <inkml:trace contextRef="#ctx0" brushRef="#br0" timeOffset="85954">6886 17066,'0'0,"0"0,0 0,0 0,20 0,-20 19,19-19,-19 0,20 0,0 0,0 0,0 0,0 0,0 20,-1-20,21 0,-20 0,20 20,-21-20,21 0,0 0,-1 20,1-20,20 0,-21 0,1 0,20 0,-21 0,21 0,-1 0,-19 0,20 0,-1 0,1 0,19 20,-19-20,-1 0,20 0,-19 0,0 0,19 0,-20 0,21 0,-1 0,-19 0,19 0,0 0,-19 0,19 0,1 0,-1 0,-19 0,19 0,0-20,1 20,-1 0,-19 0,19 0,0 0,1-20,-21 20,21 0,-1 0,0 0,1-20,-21 20,21 0,-1 0,1-20,-1 20,0 0,1 0,-21-19,21 19,-1 0,-20 0,21 0,-21-20,21 20,-1 0,-19 0,19 0,-19-20,-1 20,20 0,-19 0,0 0,19 0,-20 0,1 0,19 0,-19-20,-1 20,1 0,-1 0,21 0,-21 0,1 0,-1 0,1 0,19 0,-19 0,-1 0,21 0,-21 0,1 0,-1 0,1-20,-1 20,1 0,-1 0,-19 0,0 0,19 0,-19 0,0 0,-20 0,19 0,1 0,-20-20,0 20,-1 0,-19 0,20 0</inkml:trace>
  <inkml:trace contextRef="#ctx0" brushRef="#br0" timeOffset="86870">7918 16609,'0'0,"-20"0,20 0,0 0,0 20,0 0,0 0,0 19,0 1,0-20,0 20,0-1,0 1,0-20,0 20,0-21,0 1,0 0,0 0,0 0,0 0,0-20</inkml:trace>
  <inkml:trace contextRef="#ctx0" brushRef="#br0" timeOffset="87493">8176 16609,'0'40,"0"-20,0 0,0 19,0-19,0 20,19 0,-19-1,0 1,20 0,-20-1,0-19,0 0,0 0,20 0,-20-20,0 19,0-19,0 0,-20 0,20-19,0-1,0 20,-20-20,20-20,-19 20,19-19,-20 19,20-20,0 1,-20-1,20 0,0 0,20 1,0-1,-1 0,1 21,0-1,20 0,-20 20,19-20,1 20,-20 20,20-20,-21 20,1 0,0-1,-20 1,0 0,0 20,-20-20,0 19,1-19,-1 20,0-20,-20 0,20-1,-19 1,19-20,0 0,20 20,-20-20,20 0,-20-20,20 20</inkml:trace>
  <inkml:trace contextRef="#ctx0" brushRef="#br0" timeOffset="87805">8711 16947,'20'0,"-20"0,20 0,0 0,0 0,0 0,-1 0,1 0,-20 0,20 0,0 0,-20 0,20 0,-20 0</inkml:trace>
  <inkml:trace contextRef="#ctx0" brushRef="#br0" timeOffset="88042">8592 16788,'0'0,"20"0,-20 0,20 0,0 20,20-20,-21-20,21 20,-20-20,0 20,0-20</inkml:trace>
  <inkml:trace contextRef="#ctx0" brushRef="#br0" timeOffset="89227">9227 16510,'0'-40,"0"20,0 1,20-1,20 0,-20 20,19-20,1 20,-20 0,20 20,-21 0,1 0,0-1,-20 21,20 0,-20 0,-20-1,20 21,-20-21,-19 21,19-20,-20-1,0 1,21 0,-21-20,20-1,-20 1,21-20,-1 0,0 0,0-20,20 1,-20 19,20-40,0 20,0 0,20 0,0 1,0-1,0 20,-1 0,1 0,20 20,-20-1,0 1,-1 0,21 0,-20 0,0 0,0-1,19-19,-19 20,20-20,-20 0,0 0,19 0,-19-20,0 1,0 19,-20-40,20 20,-1 0,-19 0,0-19,0 19,0 0,0 0,0 20,-19 0,19 0,0 0,0 0,0 20,0-20,0 20,0 20,19-21,-19 1,20 0,0 0,0 0,0 0,19-20,-19 0,20 0,-20 0,20-20,-21 0,21 0,-20 0,-20-19,20 19,-20-20,0 20,0-20,-20 21,0-21,-20 20,1-20,-1 21,0-1,1 20,-1 0,0 0,1 0,19 20,0 19,0 1,20 0,-20-1,20 21,0-20,0-1</inkml:trace>
  <inkml:trace contextRef="#ctx0" brushRef="#br0" timeOffset="90969">10537 16669,'0'-20,"0"0,0 20,-20-20,0 0,1 20,-1 0,-20 0,20 0,-20 20,21 0,-1 0,0 20,0-21,0 21,20 0,0 0,0-1,0-19,20 0,0 0,0-20,0 0,19 0,-19-20,20 0,-20-20,0 1,19-1,-19 0,-20 1,20-1,0 0,-20 1,0-1,0 0,0 0,0 21,0-1,0 0,0 20,-20 0,20 0,0 0,0 20,0 19,0 1,0 0,0 19,0-19,0 20,0-21,0 21,0-20,20-1,-20-19,20 0,-1 0,1 0,20-20,-20 0,0 0,-1-20,21 0,-20 0,-20 0,20 0,0-19,-20 19,0 0,0 0,0-20,0 21,0 19,0-20,0 20,0 0,-20 0,20 20,0-1,0 1,0 20,0 0,0-1,0-19,0 20,20-20,0-20,-1 20,1-20,0 0,0 0,0 0,0-20,-1 0,1 0,-20 0,20 0,-20 1,20-1,-20 0,0-20,0 20,0 0,0 1,-20-1,20 20,-20 0,20 0,0 0,-20 20,20-1,0 21,0-20,0 0,0 20,20-21,-20 1,20 0,-20-20,20 20,0-20,0 0,-1 0,1 0,0 0,0 0,0-20,0 0,0 0,-1 1,-19-1,0 0,20 0,-20-20,0 20,-20 1,1-1,19-20,-40 20,20 0,0 1,0 19,-19 0,19 0,0 19,0 1,20 20,-20-20,20 19,0 1,0 0,0 0,0-21,20 21,-20-20,20 0,-20-20,20 20,0-20,19 0,-19 0,0 0,20-20,-20 0,-1 0,1 0,0-19,0 19,0-20,0 0,-20 1,19-1,-19 0,0 1,0-1,0 0,0 20,0 0,0 20,0 0,0 0,0 0,0 0,0 0,20 0,0 20,0 0,0 0,0 20,19-20,-19-1,20 21,-20-20,0 0,-1 19,-19-19,0 0,0 0,0 0,0 0,0 0,0-1,-19 1,-1 0,20-20,-20 0,0 0,0 0,0 0</inkml:trace>
  <inkml:trace contextRef="#ctx0" brushRef="#br0" timeOffset="91266">10874 16371,'0'0,"0"0,0 0</inkml:trace>
</inkml:ink>
</file>

<file path=ppt/ink/ink2.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19:46:18.386"/>
    </inkml:context>
    <inkml:brush xml:id="br0">
      <inkml:brushProperty name="width" value="0.05292" units="cm"/>
      <inkml:brushProperty name="height" value="0.05292" units="cm"/>
      <inkml:brushProperty name="color" value="#FF0000"/>
    </inkml:brush>
  </inkml:definitions>
  <inkml:trace contextRef="#ctx0" brushRef="#br0">2342 6767,'0'0,"0"0,0 0,0 0,0 0,0-20,0 20,19-20,-19 0,0 20,20-20,-20 1,0-1,0 0,20 20,-20-20,0-20,0 20,20 1,-20-1,0 0,0 20,0-20,0 20,0 0,0 0,0 0,0 0,0 0,0 0,20 0,-20 0,0 20,0-20,20 20,-20 19,19-19,-19 0,20 20,-20-20,0 19,20-19,-20 20,0-20,20 19,-20-19,0 0,20 0,-20 0,0 0,0-1,0-19,0 20,0-20,0 20,0-20,-20 0,20 20,0-20,-20 0,0 20,20-20,-20 0,1 0,-1 20,20-20,-20 0,0 0,20 0,-20 0,20 0,-20 20,20-20,0 0,0 0,0 0,0 0,0 0,0 0,0 0,0 0,0 0,20 0,0 0,-20 0,20 0,20 0,-21-20,1 20,0 0,0 0,0 0,0 0,0 0,-1 0,1 0,-20-20,20 20,-20 0,0 0,0 0,0 0,0 0,0 0,0 0,0 0,0 0,0 0,0 0,0 0,0 0,0 0,0 0,0 0</inkml:trace>
  <inkml:trace contextRef="#ctx0" brushRef="#br0" timeOffset="1016">2302 7580,'0'0,"0"0,0 0,0 0,0 0,0 0,0 0,0 0,0 0,0 0,0 0,0-20,20 20,-20 0,20 0,-20 0,19-19,1 19,0 0,0 0,0 0,0 0,-1 0,-19 0,20 0,0 0,0 19,-20-19,20 20,-20-20,0 20,0 0,0 0,-20 0,0 0,0 19,0-19,1 20,-1-20,0 19,-20-19,20 0,1 20,19-20,-20-1,20 1,-20-20,20 20,0-20,0 0,20 0,-20 20,20-20,-1 0,1 0,0 0,0 0,20 0,-21 0,1 0,20-20,-20 20,0 0,0 0,-1 0,1 0,-20 0,0 0,0 0,0 0,0 0,0 0,0 0,0 0,0 0,0 0,0 20,0-20</inkml:trace>
  <inkml:trace contextRef="#ctx0" brushRef="#br0" timeOffset="2160">2242 8612,'0'0,"0"0,0 0,20 0,-20 0,0 0,0 0,0-20,20 20,0 0,0-20,0 20,-1 0,1-19,0 19,0 0,0 19,0-19,-1 0,1 20,-20-20,0 20,20-20,-20 20,0 0,-20-20,20 20,-20 0,1-1,-1 1,0 0,0 0,0 0,0 0,1-20,-1 19,20-19,0 0,0 0,0 0,0 0,0 0,0 0,0-19,20 19,-20-20,19 20,1 0,20 0,-20 0,19 0,1 0,-20 20,20-20,-20 19,-1-19,-19 20,20 0,-20 0,0 0,0 0,0 19,0-19,-20 0,20 0,-19 0,-21 0,20-1,-20-19,20 20,-19 0,19-20,-20 0,20 0,1 0,-1 0,0 0,20 0,-20 0,20 0,0 0,0 0,0-20,0 20,0 0,0 0</inkml:trace>
  <inkml:trace contextRef="#ctx0" brushRef="#br0" timeOffset="3325">2262 9604,'20'-19,"-20"19,0-20,0 20,0 0,20-20,-20 20,0 0,0 0,0 0,0 0,0 0,0 0,0 0,0 0,0 20,0-20,0 20,-20 19,20-19,-20 0,20 20,-20-21,20 21,-20-20,20 0,0 0,0-1,0 1,0-20,0 20,20-20,-20 0,20 20,0-20,0 0,-20 0,40 0,-21 0,1 0,0 0,0 0,0 0,0 0,-20 0,19 0,-19 0,20 0,-20 0,0 0,0 0,0 0,0 0,0 0,0 0,0 0,20 0,-20 0,0-20,0 20,0-20,0 0,0 1,0-1,0 0,0 0,0 0,0 0,0 20,0-19,0 19,0 0,0 0,0 0,0 0,0 0,0 19,0 1,0 0,0 0,0 20,0-21,0 21,0-20,0 20,0-1,0-19,0 20,0-20,0 0,20-20,-20 19,0-19,0 0,0 0,0 0,0 0,0 0,0 0,0 0,0 0</inkml:trace>
  <inkml:trace contextRef="#ctx0" brushRef="#br0" timeOffset="3989">2282 10656,'-20'0,"0"0,20 0,0 0,0 0,0 0,0 0,0 0,20-20,0 20,0 0,0 0,19 0,-19 0,20 0,0-20,-1 20,-19 0,20 0,-20 0,0 0,-20 0,19 0,-19 0,0 0,0 0,0 0,-19 0,19 0</inkml:trace>
  <inkml:trace contextRef="#ctx0" brushRef="#br0" timeOffset="4511">2302 10676,'-20'20,"0"0,20-20,-20 19,20 1,0-20,0 20,0 0,0-20,0 0,0 20,0-20,20 0,-20 0,0 0,20 0,-20 0,20 0,0 0,-20 0,20-20,-1 20,1-20,20 20,-20 0,19-20,-19 20,20 0,-20 20,20-20,-21 20,1 0,0 0,0 0,-20-1,0 1,0 0,-20 20,20-20,-20 19,-19-19,19 20,-20-20,0-20,20 19,-19 1,19-20,0 0,0 0,0 0,1 0,19-20,-20 20,20-19,0 19,-20 0,20-20,0 20,0 0,0-20</inkml:trace>
  <inkml:trace contextRef="#ctx0" brushRef="#br0" timeOffset="5452">2401 11609,'0'0,"0"0,-20 0,20 0,-20 0,20 0,-19 19,-1-19,20 20,-20 0,0 0,0 0,20 20,-20-21,0 21,20 0,-19-1,19 1,0 0,0-20,0 19,0 1,0-20,19 20,-19-21,20 1,0 0,0 0,0-20,0 20,0-20,19 0,-19 0,20 0,-20-20,19 0,-19 0,20 0,-20 1,0-21,-20 20,0 0,19-20,-19 21,-19-1,19 0,-20 20,0-20,0 20,0 0,-20 0,21 0,-21 0,0 20,20 0,-19 0,19-20,0 19,0 21,20-20,-20 0,20 0,0-20,0 20,0-1,0 1</inkml:trace>
  <inkml:trace contextRef="#ctx0" brushRef="#br0" timeOffset="6285">2123 12779,'0'0,"0"0,0 0,0 0,0 0,0 0,0 0,0-19,20 19,-20-20,20 20,0 0,0 0,-1-20,-19 20,20 0,0 20,0-20,-20 20,20-20,0 19,0 21,-20-20,19 20,-19-1,0 1,20 0,-20-1,0 1,0 0,0-20,0-1,0 21,0-40,0 20,0 0,0-20,0 0,0 0,0 0,0 0,-20 0</inkml:trace>
  <inkml:trace contextRef="#ctx0" brushRef="#br0" timeOffset="6610">2123 13117,'0'0,"20"0,0-20,0 20,0-20,19 20,-19-20,20 20,0-20,-1 1,1 19,0-20,-21 20,21 0,-20 0,-20 0,0 0,20 0,-20 0,0 0,0 0,-20 0</inkml:trace>
  <inkml:trace contextRef="#ctx0" brushRef="#br0" timeOffset="7593">2441 13811,'-20'-20,"20"20,-20 0,0 0,0 0,1 0,-21 0,20 0,0 20,0 0,0-20,1 20,-1 0,0 0,20-20,0 19,0 1,0-20,0 20,20-20,0 20,19 0,-19-20,0 0,20 20,-20-20,-1 20,1-20,0 19,0 1,-20 0,0 0,-20 20,0-21,20 21,-20-20,1 20,-1-40,0 20,0-20,20 0,-20 0,20 0,-20-20,20-20,0 20,0 0,0-19,0 19,20-20,-20 20,20 0,0-19,0 19,0 0,-1-20,1 20,0 1,-20-1,20 0,-20 0,20 20,-20-20,0 20,0 0,0 0,0 0,0 0,0 0,0 0,-20 0,20 20,0-20</inkml:trace>
  <inkml:trace contextRef="#ctx0" brushRef="#br0" timeOffset="8554">2461 14784,'0'0,"-20"-20,0 20,20 0,-20 0,0 0,0 0,-19 0,19 0,0 0,0 20,-20-20,21 19,-1 1,-20 0,20 20,0-20,20-1,-19 21,19-20,0 0,0 0,0 0,19-20,1 19,0-19,20 0,-20-19,19-1,-19 0,20 0,-20-20,0 20,-1-19,1 19,0 0,-20 0,0 0,20 1,-20 19,0 0,0 0,0 0,0 0,0 0,0 0,0 0,0 19,20 1,-20 0,20 0,-20 0,0 19,0 1,19-20,-19 20,0-20,0 19,0 1,0-20,0 0,0 19,0-39,0 20,0 0,0-20,0 0,0 20,0-20,20 0,-20 0,0 0,0-20,0 20,0 0</inkml:trace>
  <inkml:trace contextRef="#ctx0" brushRef="#br0" timeOffset="9327">2123 16133,'0'-20,"20"0,-20 20,20-39,-20 19,0-20,20 20,-20-19,20 19,-20-20,0 0,19 20,-19 1,0-21,0 40,0-20,0 20,0-20,0 20,0 0,0 0,0 0,0 20,0-20,0 20,0 0,0 0,0 19,0-19,0 0,0 20,0-1,20 1,-20-20,0 20,0-1,0 1,0 0,0-21,20 21,-20-20,0 0,0 0,0 0,0-20,0 0,0 19,0-19,0 0,0-19,0 19,20-20</inkml:trace>
  <inkml:trace contextRef="#ctx0" brushRef="#br0" timeOffset="9970">2441 15994,'-20'20,"20"-20,0 20,0 0,0-1,0 1,20 0,-20 0,20 0,-1 0,1-1,-20 1,20 0,0-20,0 0,0 20,19-20,-19 0,0 0,0 0,0 0,0-20,-1 0,1 0,-20 1,20-1,0 0,-20-20,0 1,0-1,20 20,-20-20,0 1,-20 19,20-20,-20 20,20 0,-20 1,20-1,-20 20,1-20,-1 20,0 0,0 0,-20 0,21 20,-1 0,-20-1,20 1,0 0,0 0,1 20,19-20,-20 19,20-19,-20 20,20-20,0-1,0 1,0 20,0-20</inkml:trace>
  <inkml:trace contextRef="#ctx0" brushRef="#br0" timeOffset="14666">4604 6628,'0'0,"-20"0,20 0,0 0,0 0,0 0,0 0,0 0,0 0,0 0,0 0,20 0,-20 0,0-20,0 20,0 0,0 0,0-20,0 20,0 0,0-20,0 20,0 0,0-20,0 20,0 0,0 0,0 0,0 0,0 0,0 0,0 20,0 0,0 0,0 0,0 20,-20-1,20 1,0 0,0-1,0 1,0-20,0 19,0-19,0 0,0-20,0 20,0-20,0 20,0-20,0 0,0 0,0 0,0 0,0 0,0 0,0 0</inkml:trace>
  <inkml:trace contextRef="#ctx0" brushRef="#br0" timeOffset="15154">4326 6469,'-20'0,"20"-20,0 20,0 0,0 0,0 0,20 0,0 0,0 0,19 0,-19 0,20-20,0 20,-1 0,1-19,0 19,-1 0,1 0,-20 0,19 19,-19-19,0 0,0 0,0 0,-20 0,0 0,0 0,0 0,0 0,-20 20,0-20</inkml:trace>
  <inkml:trace contextRef="#ctx0" brushRef="#br0" timeOffset="15757">4326 7064,'-20'0,"20"0,0 0,0 0,0 0,0 0,0 0,20 20,0-20,0 0,-1 0,1 0,20 0,-20 0,20 0,-1-20,1 20,0 0,-1-19,1 19,-20 0,19 0,-19 0,0 0,0 0,0 0,-20 0,0 0,0 0,0 0,0 0,0 0,0 0,0 0,0 0,0 0,0 0,0 0,0 0</inkml:trace>
  <inkml:trace contextRef="#ctx0" brushRef="#br0" timeOffset="19186">4445 7580,'0'-20,"0"20,0 0,0 0,0 0,0 0,0 0,0 0,0 20,0 0,0 0,0 20,0-20,0-1,0 21,0-20,0 20,20-21,-20 21,0-20,0 0,0 0,0-20,0 20,0-20,0 0,0 0,0 0,20 0,-20-20</inkml:trace>
  <inkml:trace contextRef="#ctx0" brushRef="#br0" timeOffset="19836">4147 7640,'0'0,"0"-20,0 20,0 0,20-20,0 0,0 20,0-20,0 1,19 19,-19-20,20 0,-20 20,19-20,1 20,0 0,-1 0,1 0,0 0,-20 0,19 0,-19 20,20 0,-40 0,20-1,-20 1,19 20,-19-20,0 20,-19-21,19 21,-20-20,0 20,0-1,0-19,0 20,-19-20,19 19,-20-19,1 20,19-20,-20 0,20-20,0 19,0-19,1 0,-1 0,0 0,0 0,0 0,20 0,0 0,-20 0,20-19,0 19,0 0,0 0,0-20,0 20</inkml:trace>
  <inkml:trace contextRef="#ctx0" brushRef="#br0" timeOffset="22045">4326 8592,'-20'0,"20"0,0-20,0 20,0 0,0 0,0 0,0 0,0 0,-20 0,20 0,0 0,0 20,0 0,0 0,0 20,0-1,0 1,0 0,0-1,0 1,0 0,0 0,0-1,0-19,0 20,0-20,0-20,20 19,-20-19,0 0,0 0,0 0,20-19</inkml:trace>
  <inkml:trace contextRef="#ctx0" brushRef="#br0" timeOffset="22404">4564 8493,'0'0,"0"0,0 0,0 0,0 20,0 0,0 0,0 19,0-19,0 40,0-21,0 1,0 0,0-1,0 1,0 0,0 0,0-1,0-19,20 0,-20 0,0 0,0-20,20 19,-20-19,0 0,0 0</inkml:trace>
  <inkml:trace contextRef="#ctx0" brushRef="#br0" timeOffset="22784">4266 8850,'0'0,"0"0,0 0,0 0,20 0,-20 0,40-20,-20 20,19 0,-19-19,20 19,0-20,-20 20,-1 0,1 0,0 0,0 0,-20 0,0 0,0 0,0 0,0 0,0 20,0-20,0 0</inkml:trace>
  <inkml:trace contextRef="#ctx0" brushRef="#br0" timeOffset="25230">4346 9743,'0'0,"-20"0,20 0,0 0,0 0,0 0,0 20,0 0,0 0,0 0,0 19,0 1,0-20,0 20,0-1,0 1,0 0,0-21,0 1,0 0,0 0,0 0,0 0,0-20,0 0,0 0,0 0,0 0,0 0,0 0,0-20,0 0,0 0,0-20,0 21,0-21,0 0,0 1,0-1,0-20,0 21,0-21,0 20,0 1,0-1,-20 20,20 0,-20 20,20-19,0 19,-20-20,20 20,0 0,0 0,0 0,0 0,0 0,0 0,0 0,0 0,20 0,-20 0,20 0,0 20,0-20,0 0,-1 19,21-19,0 0,-20 20,19-20,1 0,-20 0,0 0,0 0,-1 0,-19 0,20 0,-20 0,0 0,0 0,0 20,0-20</inkml:trace>
  <inkml:trace contextRef="#ctx0" brushRef="#br0" timeOffset="25670">4346 9922,'0'0,"0"0,0 0,0 0,20 0,-20 0,19 0,1 0,0 0,20 0,-20 0,0 0,-1 0,1 0,0 0,0 0,-20 0,20 0,-20 0,0 0,0 0,0 0,0 0,0 0,0 0,0 0,0 0,0 0,0 0,0 0</inkml:trace>
  <inkml:trace contextRef="#ctx0" brushRef="#br0" timeOffset="28510">4604 10636,'0'0,"-20"0,20 0,0 0,-20-20,20 20,0 0,-20 0,20-19,-20 19,20 0,-19 0,-1 0,0 0,0 0,0 0,0 0,0 19,1-19,-1 20,0 0,0 0,0 0,0 19,20-19,-19 20,-1 0,20-20,-20 19,20-19,0 20,20-20,-20 19,20-19,-1 0,1 0,0 0,0-1,20-19,-21 20,1-20,20 0,-20 0,0 0,0 0,-1 0,1 0,0 0</inkml:trace>
  <inkml:trace contextRef="#ctx0" brushRef="#br0" timeOffset="29038">4405 10934,'0'0,"0"0,0 0,0 0,0 0,20 0,-20-20,20 20,-20 0,20 0,0-20,0 20,-20 0,19 0,1 0,-20 0,20 0,-20 0,20 0,-20 20,0-20,20 20,-20 0,0 0,0-1,0 1,0 0,20 20,-20-20,0-1,0 1,0-20,0 20,0 0,0-20,0 0,0 20,0-20,0 0,0 0,0 0,0 0,19 0,-19 0,0 0</inkml:trace>
  <inkml:trace contextRef="#ctx0" brushRef="#br0" timeOffset="29918">4167 12224,'20'20,"-20"-20,0 0,20-20,-20 20,20-20,-20 0,20 0,-20 0,19 1,-19-21,20 20,0-20,-20 1,20-1,-20 0,20 1,0-1,-20 0,19 1,-19-1,20 20,0 0,-20 0,0 0,20 20,-20 0,0-19,0 19,20 0,-20 0,20 19,-20 1,0 0,20 0,-1 0,-19 20,20-21,-20 21,20 0,-20-1,20 1,-20 0,0-20,20 19,-20-19,0 0,20 0,-20 0,0 0,0-20,0 19,0-19,0 0,0 20,0-20,0 0,0 0,0 0</inkml:trace>
  <inkml:trace contextRef="#ctx0" brushRef="#br0" timeOffset="30352">4286 11946,'0'0,"20"0,-20 0,0 0,20-20,0 20,0 0,-1 0,1 0,0 0,20 0,-20 0,0 20,-1-20,1 0,0 0,0 0,-20 0,0 0,20 0,-20 0,0 0,0 0,0 0,0 0,0 0,0 0,0 0</inkml:trace>
  <inkml:trace contextRef="#ctx0" brushRef="#br0" timeOffset="32773">4346 12720,'0'-20,"0"20,0 0,0 0,0 0,0 0,0 0,0 20,0 0,0 0,0 19,0 1,0 0,0-1,0 1,0 0,0-1,0-19,0 20,0-20,0 0,0-1,0 1,0-20,0 20,0-20,0 0,0 0,0 0,0 0,0 0,0 0,0-20,0 0,0 1,-20-21,20 20,0-20,0 1,0-1,0 0,0 1,0-1,0 0,0 1,0-1,20 0,-20 0,20 21,-1-1,1 0,0 20,20-20,-20 20,0 20,-20-20,19 20,1 0,-20-1,0 21,0-20,0 0,0 0,0 19,-20-19,20 20,-19-20,-1 0,0-1,0 1,0 0,0-20,0 20,1-20,19 0,-20 0,20 0,0 0,0 0,0-20,0 20,0-20,20 20,-20-20,19 1,21 19,-20-20,20 20,-20 0,-1 0,21 0,-20 0,0 20,0-1,19-19,-39 20,20 0,-20 20,20-20,-20 19,0-19,0 0,-20 20,20-20,-20-1,0 21,1-20,-1 0,0 0,-20-20,20 0,1 0,-21 0,20 0,-20 0,20-20,1 20,-1-20,20 20,-20 0,20 0,0-20,0 20,0 0,0 0,0 0</inkml:trace>
  <inkml:trace contextRef="#ctx0" brushRef="#br0" timeOffset="34309">4385 13732,'0'0,"0"0,0 0,0 0,0 0,0 0,0 0,20-20,0 20,0 0,0 0,0 0,19-20,-19 20,20 0,-20 0,19 0,1 0,-20 0,0-20,0 20,-20 0,0 0,19 0,-19 0,0 20,-19-20</inkml:trace>
  <inkml:trace contextRef="#ctx0" brushRef="#br0" timeOffset="34783">4385 13732,'-19'40,"19"-21,0 21,0-20,0 20,-20-1,20-19,0 20,0-20,0 19,0-19,0 20,20-20,-20 0,0-1,19 1,-19 0,20 0,-20 0,20-20,0 20,0-20,0 0,0 0,-1 0,21 0,-20 0,20-20,-1 20,-19-20,20 20,-20 0,-1 0,1 0,0-20,0 20,-20 0,20 0,-20 0,0 0,0 0,-20 0</inkml:trace>
  <inkml:trace contextRef="#ctx0" brushRef="#br0" timeOffset="35122">4366 14049,'0'0,"19"0,-19 0,20-19,20 19,-20 0,20 0,-21-20,21 20,-20 0,20 0,-21 0,-19 0,20 0,-20 0,20 0,-20 0,20 0,-20 0,0 0</inkml:trace>
  <inkml:trace contextRef="#ctx0" brushRef="#br0" timeOffset="35785">4326 14784,'0'0,"20"0,-20-20,0 20,20 0,-1-20,21 20,-20-20,20 20,-1 0,1 0,-20 0,20-20,-1 20,-19 0,0 0,0 0,0 0,-20 0,19 0,-19 0,0 0,0 0,0 0,0 0,0 0</inkml:trace>
  <inkml:trace contextRef="#ctx0" brushRef="#br0" timeOffset="36212">4564 14764,'-20'0,"20"20,0-20,0 19,0-19,0 20,0 0,20 0,-20 0,20 19,-20-19,20 0,0 0,-20 0,0 20,19-21,-19 21,0-20,0 20,0-1,-19-19,19 20,-20 0,0-21,0 21,0-20,0-20,1 20,-1-20,0 0,-20 0,20-20,0 20,1-20,-1 0,20 20,-20-20,20 20,0-19,0 19,0-20,0 20,0-20,0 20</inkml:trace>
  <inkml:trace contextRef="#ctx0" brushRef="#br0" timeOffset="37894">4624 15815,'0'0,"0"0,0-19,0 19,0-20,0 20,0-20,0 20,0-20,0 20,-20-20,20 20,-20-20,0 20,0 0,0 0,-19 0,19 0,0 0,-20 20,20-20,1 20,-1 20,-20-20,40 19,-20 1,0 20,20-21,-19 1,19 19,0-19,19 20,1-21,0-19,20 20,-20-20,19-20,1 0,0 0,-1 0,21 0,-20 0,-1-20,1 0,0-20,-1 20,-19 1,20-1,-40 0,20 20,-20-20,0 20,0 0,0 0,0 0,0 0,0 0,-20 0</inkml:trace>
  <inkml:trace contextRef="#ctx0" brushRef="#br0" timeOffset="50815">6171 6429,'0'-19,"20"-1,-20 20,0-20,0 20,0-20,0 20,0 0,0 0,0 0,0 0,0 0,0 0,0 0,0 0,0 0,0 20,0 0,0 0,-20 19,20-19,0 0,-19 20,19-21,0 1,-20 0,20 0,0 0,0 0,0 0,0-20,0 0,0 19,0-19,0 0,0 0,20 0,-20 0,19 0,1 0,-20 0,20 20,0-20,0 0,0 0,19 20,-19-20,0 0,-20 20,20-20,0 0,-20 0,20 0,-20 0,0 0,0 0,0 0,0 0,0 0,0 0,0 0,0 0,19 0,-19-20,0 0,0 0,0 20,0-19,0-1,0 0,0 0,-19 0,19 20,0-20,0 0,-20 1,20-1,0 20,0 0,0 0,0 0,0 0,0 0,0 0,0 20,0-1,0 1,0 20,0-20,0 20,0-21,20 21,-20 0,0-1,0 1,19-20,-19 20,0-21,0 1,0 0,0 0,0 0,0-20,0 0,0 0,20 0,-20 0,0 0,0 0,0 0,0-20,20 20</inkml:trace>
  <inkml:trace contextRef="#ctx0" brushRef="#br0" timeOffset="51858">6707 6410,'0'0,"0"-20,0 20,0 0,0 0,0 0,0 0,0 0,0 0,0 0,0 20,0-1,-20 1,20 0,0 20,-19-20,-1-1,20 21,-20-20,20 0,0 0,-20 0,20-1,0 1,0-20,0 20,0-20,0 0,20 0,-20 20,0-20,20 0,-20 0,20 0,-1 0,1 0,0 0,0-20,0 20,-20 0,20 0,-1 0,-19 0,20 0,-20 0,0 0,20 0,-20 20,0-20,0 0,20 0,-20 0,0 0,0 0,0 0,0 0,0-20,0 20,0-20,0 20,0-20,0 1,0 19,-20-20,20 0,0 0,0 0,0 0,-20 20,20-20,0 20,0 0,0 0,0 0,0 0,0 0,0 20,0-20,0 20,0 0,0 20,0-20,0 19,20-19,-20 20,0-1,20 1,-20-20,0 20,0-21,0 1,20 0,-20 0,0 0,0-20,0 0,0 20,0-20,20 0,-20 0,0-20</inkml:trace>
  <inkml:trace contextRef="#ctx0" brushRef="#br0" timeOffset="52447">7005 6727,'0'20,"0"-20,0 20,0 0,0-1,0 1,0-20,20 20,0 0,-20 0,19 0,1-1,0-19,0 20,-20-20,20 0,0 20,-20-20,19 0,1 0,-20-20,20 20,0-20,-20 20,20-19,-20-1,20-20,-20 20,0 0,0-19,0 19,0-20,0 20,-20-19,20 19,-20 0,0 0,20 0,-20 0,0 1,1 19,-1 0,0-20,20 20,-20 0,0 0,0 20,1-20,-1 19,0 1,0 20,20-20,-20 0,20 19,0 1,-20-20,20 20,0-21,20 1</inkml:trace>
  <inkml:trace contextRef="#ctx0" brushRef="#br0" timeOffset="53185">7422 6787,'0'0,"0"0,0 0,0 0,0 0,0 0,0 0,19 0,-19 0,0 0,0 0,0 0,0 19,0 1,0 0,0 0,20 20,-20-21,0 21,0-20,0 0,0 0,0 19,0-19,0 0,0-20,0 20,0-20,0 20,0-20,0 0</inkml:trace>
  <inkml:trace contextRef="#ctx0" brushRef="#br0" timeOffset="53774">7580 6767,'0'0,"-20"0,20 20,0-1,0-19,0 20,20 0,-20 0,0 0,20-20,0 20,-20-1,20 1,0-20,0 20,-1-20,1 0,-20 20,20-20,0 0,0 0,0-20,-20 0,19 20,1-39,-20 19,20-20,-20 20,20-19,-20-1,0 20,0-20,0 1,-20-1,20 0,-20 1,0 19,20 0,-19 0,-1 0,-20 20,20-20,0 20,1 20,-21-20,20 20,0 20,0-20,0 19,20 1,-19 0,19-1,0-19,0 20,0 0,0-1,19-19,-19 20,20-20</inkml:trace>
  <inkml:trace contextRef="#ctx0" brushRef="#br0" timeOffset="54655">7918 6687,'0'0,"0"0,0 20,0-20,0 20,0 0,0 0,0 0,20-1,-20 1,19 0,1 0,0 0,0-20,0 20,0-20,-1 0,21 19,-20-19,0 0,0-19,-1 19,1-20,0 20,0-20,0 0,-20 0,20-19,-20 19,0-20,0 20,0-19,-20 19,0-20,0 20,0 0,0 0,1 20,-1-19,0 19,0 0,-20 0,21 0,-1 0,-20 19,20 1,20 0,-20 0,1 0,19 20,0-21,-20 21,20-20,20 20,-1-21,-19 21</inkml:trace>
  <inkml:trace contextRef="#ctx0" brushRef="#br0" timeOffset="57673">6211 7779,'0'0,"0"0,0 0,0 0,0 0,0 0,0 0,0 0,0 0,0 0,0-20,20 0,-20 20,0-20,0 0,0 1,20-1,-20 0,0 0,0 0,0-20,0 21,0-1,0 20,0-20,0 20,0 0,0 0,0 0,0 0,0 0,0 0,0 0,0 0,0 0,0 0,20 20,-20-20,0 20,0-1,19 1,-19 0,0 20,20-20,-20 19,0-19,20 20,-20 0,0-21,0 21,0-20,0 0,0 0,0 0,0-1,0-19,0 20,0-20,-20 20,20-20,-20 20,20-20,-19 0,-1 0,20 0,-20 0,0 0,20 0,-20 0,20 20,0-20,-20 0,20 0,0 0,0 0,0 0,0 0,0 0,0 0,20 0,-20 0,20 0,0-20,0 20,0 0,-1 0,1 0,0 0,0 0,0 0,0-20,-20 20,0 0,0 0,0 0,0 0,0 0,0 0,0 0,0 0,0 0,0 0,0 0,0 0,0 0,0 0,0 0,0 0</inkml:trace>
  <inkml:trace contextRef="#ctx0" brushRef="#br0" timeOffset="59380">6806 7580,'0'-20,"0"20,-19 0,19 0,0 0,-20 0,20 0,-20-19,20 19,-20 0,0 19,0-19,1 0,-1 20,0-20,20 0,-20 20,20-20,0 20,0-20,-20 0,20 20,0 0,20-20,-20 20,20-1,-20 1,20-20,19 20,-19 0,0 20,0-21,0 1,0 0,-20 20,19-20,-19 0,0 19,-19-19,19 0,0 0,-20 0,20-20,-20 19,0-19,20 0,-20 0,20-19,-20 19,20-20,0 0,-19 0,19 0,0 0,0-19,0 19,0 0,19 0,-19-20,20 21,-20-1,20 0,0 0,-20 0,20 0,-20 20,20-19,-20 19,0 0,0 0,0 0,0 0,0 0,0 0,0 0,0 0,0 0,0-20,19 20,-19 0</inkml:trace>
  <inkml:trace contextRef="#ctx0" brushRef="#br0" timeOffset="59942">6925 7521,'-19'20,"19"-20,0 0,0 0,0 0,0 0,19 0,-19-20,20 20,0 0,0-20,0 20,0 0,0 0,-1 0,1 0,0 0,-20 0,20 20,0 19,-20-19,20 20,-20 0,0-1,0 21,0-20,0-1,0-19,0 20,0-20,0 0,0-20,19 19,-19 1,0-20,0 20,0-20,0 0,0 0,0 0,0 0,0 0</inkml:trace>
  <inkml:trace contextRef="#ctx0" brushRef="#br0" timeOffset="60261">6965 7858,'0'0,"0"-20,20 20,0 0,0 0,0 0,19-20,-19 20,20 0,-20 0,-1 0,1 0,0 0,0 0,-20 0,20 0,-20 0,0 0,0 0,0 0,0 0,0 0,0 0,0 0,0 0</inkml:trace>
  <inkml:trace contextRef="#ctx0" brushRef="#br0" timeOffset="61026">7402 7818,'0'0,"0"0,0 0,0 0,0 0,0 0,0 20,0 0,0-20,20 20,-20 0,0 0,0 0,0-1,0 1,0 0,0 0,0 0,0-20,0 20,0-20,0 0,0 19,0-19,0 0,0-19</inkml:trace>
  <inkml:trace contextRef="#ctx0" brushRef="#br0" timeOffset="61974">7521 7699,'0'0,"0"0,0 0,0 0,0 0,20-19,-20 19,19-20,1 20,0-20,-20 20,20 0,0 0,0-20,0 20,-20 0,19 20,1-20,-20 20,0 0,0-1,0 21,-20-20,20 20,-19-1,-1-19,20 20,-20-20,0 0,20-1,-20 1,20 0,0-20,0 0,0 0,0 0,0 20,0-20,0 0,0 0,0 0,0-20,0 20,20 0,-20 0,20 0,0 0,0 0,-20 0,19 20,1-20,0 0,0 20,0-20,0 0,-1 0,-19 0,20 20,0-20,-20 0,20 0,-20 0,20-20,-20 20,0 0,20-20,-20 0,0 20</inkml:trace>
  <inkml:trace contextRef="#ctx0" brushRef="#br0" timeOffset="62381">7918 7858,'0'0,"0"0,0 0,0 0,0 20,0-20,0 20,0 0,20 0,-20-20,19 19,-19 1,20-20,0 20,0-20,0 20,19-20,-19 0,0 0,0 0,20-20,-21 20,1-20,0-19,0 19,0 0,-20-20,0 20,0-19,-20 19,0-20,0 0,-19 21,-1-1,20 0,-20 0,1 20,19 0,-20 0,20 20,1 0,-1 19,0-19,20 20,0-20,0 19,0-19,0 0,0 0</inkml:trace>
  <inkml:trace contextRef="#ctx0" brushRef="#br0" timeOffset="64065">6370 8513,'0'-40,"0"40,0-20,0 20,0-19,0 19,0 0,0 0,0 0,0 0,0 0,0 0,0 0,0 19,0 1,0 0,0 20,20-1,-20 1,0 0,0 0,0-1,0 21,0-21,0 1,0-20,0 20,0-1,0-19,0 0,0 0,-20 0,20-20,0 0,0 0,0 0,0 0,0 0,0 0,0-20</inkml:trace>
  <inkml:trace contextRef="#ctx0" brushRef="#br0" timeOffset="64857">6628 8493,'0'0,"0"0,0 20,-20-20,20 20,0 0,-20-1,20 1,0 20,-20-20,20 0,0 0,0-1,0 1,0 0,0 0,0-20,0 20,0-20,20 0,-20 0,20 20,0-20,0 0,0 0,-1 0,1 0,0 0,0 0,0 0,0 19,-1-19,-19 0,20 0,-20 0,0 0,0 0,0 0,20 0,-20 0,0 0,0-19,0-1,0 20,0-20,0 0,0 0,0 0,0 1,0-1,0 0,-20 0,20 20,0-20,0 20,0 0,-20 0,20 0,0 0,0 0,0 20,0-20,0 40,0-20,0-1,20 21,-20-20,0 20,0-21,0 21,0 0,0-20,0 0,0 19,0-19,0 0,0-20,0 20,0-20,0 20,0-20,0 0,0 0,20 0,-20-20,0 20,0-20</inkml:trace>
  <inkml:trace contextRef="#ctx0" brushRef="#br0" timeOffset="65447">6945 8553,'0'0,"0"0,0 0,0 0,0 0,0 0,0 0,20 0,0 0,-20-20,40 20,-20 0,-1-20,1 20,0 0,0 0,0 20,-20-20,20 20,-20 19,19-19,-19 0,20 20,-20-1,0-19,20 20,-20 0,0-21,0 1,0 20,0-20,0 0,0-20,0 20,20-20,-20 0,0 0,0 0,-20 0,0 0</inkml:trace>
  <inkml:trace contextRef="#ctx0" brushRef="#br0" timeOffset="65697">6925 8830,'20'0,"-20"0,0 0,20 0,0 0,0 0,20 0,-21-19,1 19,20 0,-20 0,-20 0,20 0,-1 0,-19 0,0 0,20 0,-20 0</inkml:trace>
  <inkml:trace contextRef="#ctx0" brushRef="#br0" timeOffset="66246">7402 8890,'0'0,"0"0,0 0,20 0,-20 20,0 0,0 0,0-1,0 1,0 20,0-20,0 0,0-1,0 1,19 0,-19 0,0-20,0 0,0 20</inkml:trace>
  <inkml:trace contextRef="#ctx0" brushRef="#br0" timeOffset="66957">7600 8612,'0'0,"0"0,0 0,0 20,0-20,0 20,-20 0,20 0,0-1,0 1,0 0,-20 0,20 0,0 0,0-1,0-19,0 20,0-20,0 0,0 20,20-20,-20 0,20 0,0 0,0 0,0 0,0 20,-1-20,1 0,0 0,0 0,-20 0,20 0,0 0,-20 0,0 0,19 0,-19 0,0 0,0 0,20 0,-20-20,0 0,0 20,0-20,0 1,0-1,0 0,0 0,-20 0,20 0,0 20,0-19,-19 19,19 0,0-20,0 20,0 0,0 20,0-1,0 1,0 0,0 0,0 20,0-1,0 1,0-20,0 20,0-1,19 1,-19-20,0 0,0-1,0-19,20 0,-20 0,20 0,-20 0</inkml:trace>
  <inkml:trace contextRef="#ctx0" brushRef="#br0" timeOffset="67391">7957 8870,'0'20,"20"0,-20 0,20 0,-20-1,20 1,0-20,0 0,-1 20,1-20,0 0,0-20,0 20,0-20,-1 20,1-19,-20-1,20 0,0-20,-20 20,0-19,0 19,0-20,0 20,-20-19,20 19,-20-20,0 20,-19 20,19-20,0 20,0 0,-19 0,19 0,0 20,0 0,0 0,20 0,-20 19,20 1,0-20,0 0,0 19,0-19,0 0,0 0</inkml:trace>
  <inkml:trace contextRef="#ctx0" brushRef="#br0" timeOffset="68556">6370 9783,'0'0,"0"0,0-20,0 20,0-20,0 0,0-19,0 19,20 0,-20-20,0 21,0-1,0 20,0-20,0 20,0 0,0 0,0-20,0 20,0 0,0 0,0 0,0 20,0 0,0 0,0-1,0 21,20-20,-20 20,0-1,19 1,-19 0,0-21,20 21,-20-20,0 0,0 0,0 19,0-19,0 0,0 0,0-20,-20 20,20-20,0 20,-19-20,19 0,-20 0,0 19,0-19,0 0,20 0,-20 0,0 0,1 0,-1 0,20 0,0 0,-20 0,20 0,0 0,0 0,0 0,20 0,-20 0,20 0,-1 0,1 0,0 0,20 0,-20 0,0 0,19 0,-19 0,0-19,0 19,-20 0,20 0,-20 0,0 0,19 0,-19 0,0 0,0 0,0 0,0 0,0 0,0 0</inkml:trace>
  <inkml:trace contextRef="#ctx0" brushRef="#br0" timeOffset="69104">6628 9842,'0'0,"0"0,0 20,0 0,0 0,0 0,0 0,20 0,-20-1,20 1,-1 0,21-20,-20 20,0-20,0 0,19 0,-19 0,0 0,0 0,0-20,-1 0,1 20,0-20,-20-19,0 19,20 0,-20 0,0-20,0 21,-20-21,0 20,20 0,-20 0,1 1,-21-1,20 20,-20-20,21 20,-1 20,-20 0,20-1,0 1,1 20,19 0,-20-21,20 21,0-20,0 0,0 20,20-21,-20 1,19 0</inkml:trace>
  <inkml:trace contextRef="#ctx0" brushRef="#br0" timeOffset="69700">7064 9862,'-19'0,"19"20,0 0,0 0,0-20,0 20,19 0,1-1,0-19,0 20,0-20,0 0,-1 0,1 0,0 0,20-20,-20 20,-1-19,1-1,-20 0,20 0,-20 0,0 0,0 0,0-19,0 19,-20-20,0 20,1 1,-1-1,0 0,-20 20,20 0,1 0,-21 20,20 0,0-1,0 21,1 0,19-20,0 19,0-19,0 20,0-20,19 0</inkml:trace>
  <inkml:trace contextRef="#ctx0" brushRef="#br0" timeOffset="69951">7481 9962,'20'19,"-20"1,0 0,0 20,0-20,0-1,0 21,0-20,0 0,0 0,0-20,0 20</inkml:trace>
  <inkml:trace contextRef="#ctx0" brushRef="#br0" timeOffset="70689">7640 9743,'-20'0,"0"0,20 20,0 0,0-20,0 20,0 0,0-1,20 1,0 0,0 0,0 0,-1-20,1 0,20 20,-20-20,0 0,-1 0,1-20,0 20,0-20,0 0,-20 0,0 0,20 1,-20-1,0-20,-20 20,0-19,0 19,0 0,0-20,1 40,-21-20,20 1,-20 19,21 0,-21 19,20 1,0 0,20 0,-20 20,20-1,0 1,0-20,0 19,20-19,-20 0,20 0,0 0,0-20</inkml:trace>
  <inkml:trace contextRef="#ctx0" brushRef="#br0" timeOffset="71150">7977 9842,'0'20,"20"0,-20 0,20 0,0-20,0 20,-1 0,1-20,20 0,-20 0,0 0,-1 0,1-20,0 20,0-20,0 0,0 0,-20 0,0 0,20-19,-20 19,0-20,-20 20,20-19,-20 19,0-20,-20 20,20 1,1 19,-21 0,0 0,20 0,-19 19,-1 1,20 0,0 0,1 20,19-1,0-19,-20 0,20 20,0-21,20-19,-20 20</inkml:trace>
  <inkml:trace contextRef="#ctx0" brushRef="#br0" timeOffset="73312">6965 10557,'-20'0,"0"0,1 0,19 0,-20 0,0 0,0 0,0 0,0 20,1-20,-1 20,-20-20,20 19,20 1,-20-20,1 20,19 0,0 0,0-20,0 20,0-1,19 1,1-20,0 20,0 0,0 0,19-20,-19 20,0 0,20-1,-40 1,20 0,-1 0,-19 0,0 0,0 19,-19-19,-1 0,20 0,-20 0,0-1,0 1,20-20,-20 0,1 0,-1 0,0 0,20-20,-20 1,20-1,0 0,0 0,0 0,0 0,20 1,-20-1,20 0,0-20,-1 20,1 1,0-1,0-20,0 20,0 0,-20 20,19-20,-19 1,0 19,0 0,0 0,0 0,0 0,0 0</inkml:trace>
  <inkml:trace contextRef="#ctx0" brushRef="#br0" timeOffset="73766">7064 10874,'20'40,"-20"0,0-20,20-1,0 1,0 0,0 0,-1-20,1 20,0-20,0 0,0 0,19-20,-19 20,0-20,0 0,-20-19,20 19,-20 0,20-20,-20 20,0-19,-20 19,20-20,-20 0,0 21,0-21,0 20,-19 0,19 20,-20 0,20 0,-19 0,19 20,-20 20,20-20,1 19,19 1,-20-20,20 20,0-21,0 1,0 0</inkml:trace>
  <inkml:trace contextRef="#ctx0" brushRef="#br0" timeOffset="74253">7501 10954,'0'0,"0"20,0-1,0 1,0 0,0 0,0 0,-20 0,20-1,0 1,0 0,0 0,20-20,-20 20,0-20,0 0</inkml:trace>
  <inkml:trace contextRef="#ctx0" brushRef="#br0" timeOffset="74748">7620 10855,'0'19,"0"1,20-20,-20 20,0 0,20 0,-20 0,20-1,-1 1,1 0,0-20,20 0,-20 0,19 0,-19-20,0 0,0 1,0-1,0 0,-1 0,-19 0,0-19,20 19,-20 0,0-20,-20 20,1-19,19 19,-20-20,-20 20,20 0,0 20,-19 0,19 0,-20 0,20 20,-19 0,19 0,0 20,0-1,20 1,-20 0,20-1,0 1,0-20,20 20,-20-21,40 1</inkml:trace>
  <inkml:trace contextRef="#ctx0" brushRef="#br0" timeOffset="75249">8017 10795,'0'20,"0"0,0 0,0-1,0 1,20-20,-20 20,20 0,-1-20,1 20,0-20,20 20,-20-20,-1 0,1 0,0 0,0 0,0 0,0-20,-20 20,20-20,-20 0,19 0,-19 0,0 1,0-21,0 20,0-20,0 20,0-19,0 19,-19 0,-1 0,0 0,0 20,0-19,-20 19,1 0,19 0,-20 19,20 1,1 0,-1 0,0 0,0 19,20-19,-20 20,20-20,0 0,0 0,20-1</inkml:trace>
  <inkml:trace contextRef="#ctx0" brushRef="#br0" timeOffset="78773">6707 11589,'-20'0,"20"0,0 0,0 0,0 0,0 0,0 0,0 0,0 0,20 0,0 20,0-20,0 0,0 0,-1 0,1 0,0 0,-20 0,20-20,0 20,-20 0,0 0,20-20,-20 20,0 0,0 0</inkml:trace>
  <inkml:trace contextRef="#ctx0" brushRef="#br0" timeOffset="79281">6747 11589,'-40'20,"20"-1,1 1,19-20,-20 20,0 0,20 0,0 20,-20-21,20 1,-20 0,20 0,0 0,0-20,0 20,0-20,0 19,20-19,-20 0,0 0,20 0,0 0,-20 0,20 0,-1-19,1 19,20 0,-20-20,19 20,-19 0,20 0,-20 0,19 0,-19 0,20 20,-20-1,0-19,0 20,-1 20,-19-20,0 0,0 19,0-19,0 0,-19 20,-1-20,0-1,-20 1,20 0,0 0,-19-20,19 0,0 0,0 0,-19 0,19 0,0 0,20 0,-20-20,20 20,0 0,0-20,0 0</inkml:trace>
  <inkml:trace contextRef="#ctx0" brushRef="#br0" timeOffset="79796">7124 11867,'-20'39,"20"-19,0 0,0 0,0 0,20-1,0 1,0 0,-1-20,1 0,0 0,0 0,20 0,-21 0,1-20,0 20,20-20,-40 1,20-21,0 20,-20-20,0 21,19-21,-19 20,-19-20,19 1,-20 19,0-20,0 20,-20 0,20 1,1-1,-21 20,20 0,0 20,0-1,1 21,-1 0,0-20,0 19,0 1,20-20,0 20,0-1,0 1,0-20</inkml:trace>
  <inkml:trace contextRef="#ctx0" brushRef="#br0" timeOffset="80270">7580 11966,'0'0,"0"0,0 0,0 20,0-1,0 1,0 0,0 20,0-20,0 19,0-19,0 20,0-20,0 0,0-1,0 1,20-20</inkml:trace>
  <inkml:trace contextRef="#ctx0" brushRef="#br0" timeOffset="80758">7719 11946,'0'40,"0"-21,0 21,20-20,-20 0,20 0,0-20,0 20,-1-20,1 0,0 0,0 0,20 0,-20-20,-1 20,1-20,0 0,0-20,0 20,-20 1,20-21,-20 20,0-20,0 21,-20-21,20 20,-20-20,0 21,0-1,-19-20,19 40,-20-20,20 20,-20 0,21 20,-21-20,20 40,20-20,-20 19,20 21,-20-21,20 1,0 0,0-1,20-19,0 0,0 0,0-20,0 20</inkml:trace>
  <inkml:trace contextRef="#ctx0" brushRef="#br0" timeOffset="81232">8057 11926,'0'20,"0"0,19 0,-19-20,20 19,-20 1,20 0,0-20,0 20,0-20,-1 0,1 0,0 20,0-20,0-20,0 20,0-20,-1 0,1 0,0 1,-20-1,20 0,-20-20,0 1,0 19,0-20,0 20,-20-19,20 19,-20-20,0 20,1 0,-21 20,20-20,-20 20,20 0,-19 0,19 20,0 0,-20 0,21 0,19 20,-20-21,20 21,0-20,0 20,0-21,0 21,20-20,-20 0,19 0</inkml:trace>
  <inkml:trace contextRef="#ctx0" brushRef="#br0" timeOffset="83701">6707 12581,'0'-20,"0"20,0 0,0 0,0 0,0 0,0 0,0 0,0 20,0-20,-20 20,20 0,-19 19,19-19,-20 0,20 20,-20-20,20-1,0 21,-20-20,20 0,0 0,0-20,0 19,0-19,0 0,0 0,20 0,0 0,-20 0,20 0,-1 0,1 0,-20 0,20 0,0 0,0 0,-20 0,20 20,-1-20,-19 0,20 20,-20-20,0 0,20 0,-20 0,0 0,0 0,0 0,20 0,-20 0,0 0,0 0,0-20,0 20,0-20,0 1,0-1,0 20,0-20,0 0,0 0,0 0,0 1,0 19,-20-20,20 20,0 0,0 0,0 0,0 0,0 20,0-20,0 19,0 1,0 20,0-20,0 19,0 1,20 0,-20-20,0 19,0-19,0 0,0 20,0-40,0 20,0-1,0-19,0 0,0 20,0-20,0 0,0 0,20 0,-20 0,0-20</inkml:trace>
  <inkml:trace contextRef="#ctx0" brushRef="#br0" timeOffset="84439">7183 12680,'0'0,"0"0,0 0,-19 0,19 0,0 0,-20 0,20 20,-20-20,20 20,-20 0,20 0,-20-1,20 1,-20 20,20-20,-19 19,19 1,0-20,0 20,0-1,0 1,0-20,19 0,1 0,-20 19,20-19,0-20,0 20,0 0,-1-20,1 0,0 0,20 0,-20-20,-1 0,1 0,0 0,0 1,0-1,0 0,0 0,-20 0,0 0,0 1,0-1,0 0,0 0,0 0,-20 20,0-20,20 20,-20-20,0 20,0 0,0 0,1 20,-1-20,0 20,0 0,0 0,0 0,1 0,19-1,-20 1,20 0,-20 0,20 0,0-20,0 20,0-20</inkml:trace>
  <inkml:trace contextRef="#ctx0" brushRef="#br0" timeOffset="84940">7620 13057,'0'-20,"0"20,0 20,-20-20,20 20,0 0,0 0,0 0,0-1,0 1,-20 0,20 0,0 0,0 0,20-1,-20-19,0 20,0-20,20 0,-20 0</inkml:trace>
  <inkml:trace contextRef="#ctx0" brushRef="#br0" timeOffset="85448">7759 12938,'0'20,"0"0,0 0,20 0,-20 19,0-19,20 0,-20 0,19 0,1-1,0-19,0 20,0-20,0 0,19 0,-19-20,0 20,20-19,-20-1,-1-20,-19 20,20 0,-20-19,0-1,0 20,0-20,0 1,0 19,-20-20,1 20,-1 1,0-1,0 0,0 20,-19 0,19 0,-20 20,20 0,0-1,0 21,1 0,-1-1,0 1,0 0,20 0,0-21,20 21,-20-20,20 0,0 0</inkml:trace>
  <inkml:trace contextRef="#ctx0" brushRef="#br0" timeOffset="85997">8176 13018,'0'19,"0"1,0 0,19-20,-19 20,20-20,0 20,-20-20,20 0,0 0,0 0,0 0,-1 0,1 0,0-20,0 20,0-20,0 20,-1-20,1 0,-20 1,20-21,-20 20,0-20,0 20,0 1,0-21,0 20,-20 0,20 0,-20 1,-19-1,19 0,0 20,-20 0,21 0,-1 0,0 0,-20 0,20 20,0 0,1 19,-1-19,0 20,20-20,-20-1,20 1,0 0,0 20,0-20,20 0</inkml:trace>
  <inkml:trace contextRef="#ctx0" brushRef="#br0" timeOffset="88346">6707 13652,'0'-19,"0"-1,0 20,0 0,0-20,0 20,0 0,0 0,0 0,0 0,0 20,0 0,-20-1,20 1,-19 0,19 0,-20 0,20 20,-20-21,20 1,-20 0,20 0,0 0,0 0,0-20,0 19,0-19,0 0,20 0,-20 0,20 0,0 0,-1 0,1 0,0 20,0-20,0 0,0 20,-1-20,-19 0,20 0,-20 0,20 20,-20-20,0 0,0 0,0 0,0-20,0 20,0-20,0 0,0 1,0-1,0 0,0 0,0 0,0 0,0 1,0 19,0-20,-20 20,20 0,0 0,0 0,0 20,0-1,0 1,0 0,0 20,0-1,0 1,0 0,20 0,-20-21,0 21,0-20,0 20,0-21,0-19,0 20,0-20,0 0,0 0,0 0,0 0,20 0,-20 0</inkml:trace>
  <inkml:trace contextRef="#ctx0" brushRef="#br0" timeOffset="89064">7064 13752,'0'-20,"0"0,20 20,0-20,-20 0,20 0,0 20,0-19,-1 19,1 0,0 0,0 19,0-19,-20 20,20 0,-20 20,0-20,0 19,-20-19,0 20,20 19,-20-19,0 0,-19 0,19-21,0 21,0-20,0 0,20-20,-20 20,1-20,19 0,-20 0,20-20,0 0,-20 0,20 0,0 0,0 1,0-1,20 20,-20-20,20 20,-20 0,19 0,-19 0,20 20,0 0,0-1,0-19,-20 20,20 0,-1 0,1 0,0 0,-20-20,20 19,0-19,0 0,-1 0,1 0,0 0,0 0,0-19,-20 19,20-20,-20 20,20-20</inkml:trace>
  <inkml:trace contextRef="#ctx0" brushRef="#br0" timeOffset="89254">7461 13990,'0'40,"0"-21,0 1,0 0,0 0,20 20,-20-21,0 21,0-20,20 20,-20-20,0-1,0 1</inkml:trace>
  <inkml:trace contextRef="#ctx0" brushRef="#br0" timeOffset="89945">7660 13930,'0'40,"0"-20,0 0,0 0,0-1,0 1,20 0,-1 0,-19 0,40-20,-20 20,0-20,0 0,-1 0,21-20,-20 20,0-20,0-20,0 20,-1 1,-19-21,0 20,20-20,-20 20,0-19,-20-1,1 0,19 21,-40-21,20 20,0 0,0 0,0 20,1 0,-21 20,20-20,0 40,0-20,1 19,-1 1,20 0,-20-1,20 1,0 0,0-20,0 0,20-1,0 1,-1-20,21 0</inkml:trace>
  <inkml:trace contextRef="#ctx0" brushRef="#br0" timeOffset="90433">8017 13910,'0'20,"0"0,20 0,-20 0,20 0,-20 0,19-1,1 1,0 0,0 0,0 0,0-20,-1 0,1 0,0 0,20 0,-20 0,0-20,-1 0,1 0,0-19,-20-1,20 20,-20-20,20 1,-20-1,0 0,-20 20,20-19,-20 19,0 0,-19 0,19 0,-20 20,0 0,20 0,-19 20,-1-20,20 20,0 0,1 20,-1-1,0-19,20 20,0-1,0-19,0 20</inkml:trace>
  <inkml:trace contextRef="#ctx0" brushRef="#br0" timeOffset="92299">6449 14744,'0'0,"0"-20,-20 20,20 0,0 0,0 0,0-20,0 20,0-20,0 20,20 0,-20-19,20 19,0 0,-20 0,20 0,0 0,-1 19,1-19,0 20,-20 0,20 0,-20 0,0-20,0 39,0-19,-20 0,0 20,0-20,1 19,-1-19,0 0,20-20,-20 20,0-20,20 0,0 0,0 0,0 0,0 0,0-20,20 20,0-20,0 20,0-20,-1 20,1 0,20 20,-20-20,20 20,-21-20,1 20,0 0,-20 0,0 19,0-19,0 0,0 20,-20-21,-19 21,19-20,0 0,-20 0,20 0,0-20,-19 19,19-19,-20 0,20 0,1 0,-1-19,20 19,0-20,0 20,0-20,0 20</inkml:trace>
  <inkml:trace contextRef="#ctx0" brushRef="#br0" timeOffset="92990">6866 14744,'0'0,"0"-20,0 20,0-20,0 20,20-20,0 20,-1 0,1-19,0 19,20 0,-20 0,19 0,-19 0,0 19,0-19,-20 20,20 0,-20 0,0 0,-20 0,0 19,20-19,-20 0,0 0,-19 0,19-1,0 1,0-20,0 0,20 0,0 0,-20 0,20 0,20 0,-20-20,20 20,0-19,0 19,0 0,19 0,-19 0,20 0,-20 0,0 19,-1 1,1 0,0 0,-20 0,0 0,0 19,0-19,-20 0,0 20,1-20,-21 19,20-19,-20 0,21 0,-1-20,-20 20,20-20,0 0,0-20,1 20,-1-20,20 20,0-20,0 20</inkml:trace>
  <inkml:trace contextRef="#ctx0" brushRef="#br0" timeOffset="93268">7402 15161,'0'19,"0"1,20-20,-20 20,0 0,0 0,0 20,0-21,0 1,0 0,0 0,0 0,0 0,0-20</inkml:trace>
  <inkml:trace contextRef="#ctx0" brushRef="#br0" timeOffset="94047">7560 14744,'0'-20,"0"0,0 20,20 0,-20-20,20 20,0 0,0-19,0 19,19 0,-19 19,20-19,-20 20,0-20,-1 20,-19 0,0 0,0 19,0-19,-19 0,-1 20,0-20,0-1,-20 21,21-40,-1 20,0-20,0 0,20 0,-20 0,20 0,0 0,0 0,20-20,-20 20,40-20,-20 20,19-20,-19 20,20 0,-1 0,-19 20,20-20,-20 20,0 0,-20 0,0 0,0 19,0-19,-20 0,20 20,-40-20,20 19,0-19,-19 0,-1 0,0 0,21 0,-21-20,20 0,0 0,0 0,20-20,0 0,0 0,0-20</inkml:trace>
  <inkml:trace contextRef="#ctx0" brushRef="#br0" timeOffset="94609">7997 14922,'0'20,"0"0,0 0,0 0,0 0,0 0,0-1,20 1,-20 0,20 0,0-20,-1 20,1 0,0-20,0 0,0 19,19-19,-19 0,0 0,0-19,20 19,-20-20,-1 0,1 0,0 0,-20 0,20-19,-20 19,0-20,0 20,0-19,0-1,0 20,-20-20,0 21,0-21,1 20,-1 0,0 20,-20-20,20 20,-19 0,19 0,-20 20,20 0,-19 20,19-20,0 19,0 1,0 0,20-21,0 21,0-20,0 0,20-20</inkml:trace>
  <inkml:trace contextRef="#ctx0" brushRef="#br0" timeOffset="96185">6410 15855,'-20'-20,"20"20,0 0,0 0,0-20,0 20,20-19,-20 19,0-20,19 20,1-20,0 20,0-20,0 20,0 0,-1 0,1 0,-20 0,20 0,-20 20,20 0,-20 19,-20-19,20 20,-20 0,0-1,-19 1,19 20,0-21,-20 1,1 0,19-1,0-19,0 0,0 0,0-20,20 0,0 0,0 0,0 0,0 0,0 0,0-20,20 20,0 0,0 0,20 0,-20 0,19 0,1 0,-20 0,19 0,1 0,-20 0,20 0,-20 0,19 0,-19 0,-20 0,20 0,-20-20,20 20,-20 0,0 0,0 0,0 0,0 0,0 0</inkml:trace>
  <inkml:trace contextRef="#ctx0" brushRef="#br0" timeOffset="96822">6945 15855,'0'-20,"0"0,0 1,0-1,0 20,-20 0,20-20,0 20,0 0,0 0,0 0,0 20,20-20,-20 39,0-19,20 0,-20 20,20 0,-20-1,20-19,-20 20,20-20,-20 19,0-19,0 20,0-20,0-1,0 1,0 0,-20 0,0 0,20-20,-20 20,0-20,0 0,1 0,-1 0,0 0,0 0,20 0,0 0,0 0,0 0,0 0,0 0,0 0,0 0,20 0,-20-20,20 20,0 0,-1 0,1 0,-20 0,20 0,0 0,0 0,0 0,0 0,-20 0,19 0,-19 0,20 0,-20-20,20 20</inkml:trace>
  <inkml:trace contextRef="#ctx0" brushRef="#br0" timeOffset="97018">7263 16192,'0'40,"20"-20,-20 0,0-20,0 20,0 0,0-1,0 1,19 0,-19 0,0-20,0 20,0-20</inkml:trace>
  <inkml:trace contextRef="#ctx0" brushRef="#br0" timeOffset="98109">7441 15796,'0'0,"0"0,0 0,20 0,-20 0,20 0,0 0,0-20,0 20,19 0,-19 0,20 0,-20 0,0 0,-1-20,1 20,0 0,-20 0,20 0,-20-20,0 20,0 0,0 0,0 0,0 0,0 0,0 0,-20 0,20 0,0 0,-20 0,20 0,-20 0,20 0,-19 0,-1 20,20-20,-20 0,0 20,0-20,20 0,-20 20,0-20,1 19,-1 1,0-20,20 20,-20-20,0 20,20 0,0-20,0 0,-20 20,20-20,0 0,0 20,20-20,-20 0,0 0,20 19,-20-19,20 0,0 0,0 0,-20 0,19 0,21-19,-20 19,0 0,20 0,-21 0,21 0,-20 0,20 19,-21 1,1-20,0 20,0 0,-20 0,0 0,0 19,0-19,0 0,-20 20,0-21,-19 21,19-20,-20 0,20 0,-19 0,19-20,-20 0,20 0,0 0,-19 0,19 0,0-20,20 20,-20 0,20 0,0-20,0 20,0 0,0-20,0 20</inkml:trace>
  <inkml:trace contextRef="#ctx0" brushRef="#br0" timeOffset="98779">7957 15954,'-19'20,"19"0,0-20,0 40,0-20,0-1,0 1,0 0,19 0,1 0,0 0,20-1,-20 1,-1-20,1 20,20-20,-20 0,0 0,19 0,-19 0,0 0,0-20,0 20,0-20,-1 1,1-21,0 20,-20-20,0 21,0-21,0 20,0 0,0-19,-20 19,20-20,-39 20,19 0,0 0,-20 1,0-1,1 20,19 0,-20 0,20 0,-19 20,-1-1,20 1,-19 0,19 0,0 20,20-20,0 19,0-19,0 20,0-20,0-1</inkml:trace>
  <inkml:trace contextRef="#ctx0" brushRef="#br0" timeOffset="121869">4207 16927,'-20'0,"20"-20,0 20,0 0,0-20,0 20,0 0,0 0,0 0,0 0,0-20,0 20,0 0,0 0,0 0,0 0,0 0,0 20,0-20,0 20,0 20,0-21,0 21,0 0,0-1,0 1,0 20,0-21,0 1,0 0,0-1,0-19,0 0,0 0,0-20,0 20,0-20,0 0,0 0,0 0,0 0,0-20</inkml:trace>
  <inkml:trace contextRef="#ctx0" brushRef="#br0" timeOffset="122567">3989 16966,'0'0,"0"-19,0 19,19-20,-19 20,20-20,0 0,0 0,0 0,20 20,-21-19,21 19,0 0,-20 0,19 0,-19 0,20 0,-20 19,-20 1,19 0,-19-20,0 20,0 20,-19-21,-1 1,0 0,0 20,0-20,0-1,1 21,-1-20,20-20,-20 20,0-20,20 20,0-20,0 0,0 0,0 0,0 0,0 0,0-20,20 20,-20 0,20 0,0 0,19 0,-19 20,0-20,0 20,19-1,-19 21,0-20,0 0,0 19,0-19,0 0,-1 0,-19 0,0 0,20-1,-20 1,0-20,0 0,0 0,0 0,0 0,20-20</inkml:trace>
  <inkml:trace contextRef="#ctx0" brushRef="#br0" timeOffset="123163">4981 16927,'-20'0,"20"0,-20 0,20-20,-20 20,0 0,1 0,-1 0,0 20,0-20,0 20,-20-1,21 1,-1 0,-20 0,20 0,20 0,-20-20,20 19,0-19,20 0,0 20,0-20,0 0,19-20,-19 20,20 0,-20-19,0 19,19 0,-19 0,20 19,-20-19,0 20,19-20,-19 20,0 0,-20 0,20 0,-20 0,0-1,0 21,-20-20,0 0,0 19,-19-19,19 0,-20 0,20 0,-19-20,19 20,-20-20,20 0,0 0,0 0,1-20,-1 0,20 20,-20-20,20 0</inkml:trace>
  <inkml:trace contextRef="#ctx0" brushRef="#br0" timeOffset="123569">4822 16788,'0'0,"0"0,0 0,0 20,0 0,0 19,0 1,0 0,20-1,-20 1,0 19,0 1,20-20,-20 19,0-19,0 0,0-1,20-19,-20 0,0 0,0 0,0-1,0-19,0 0</inkml:trace>
  <inkml:trace contextRef="#ctx0" brushRef="#br0" timeOffset="123908">4981 16808,'0'0,"0"0,0 0,0 0,0 20,0 19,0-19,0 20,0-1,0 1,0 0,20 19,-20-19,0 20,0-21,0 1,0 0,0-1,0-19,0 0,0 0,0 0,0-1,0 1</inkml:trace>
  <inkml:trace contextRef="#ctx0" brushRef="#br0" timeOffset="126045">5973 17224,'0'0,"0"0,0-19,0 19,0-20,0 20,0-20,0 0,20 0,-20 0,0 0,20 20,-20-19,0-1,19 0,-19 0,0-20,20 21,-20-1,0 0,0 0,0 20,0-20,0 20,0 0,0-20,0 20,0 0,0 0,0 0,0 0,0 20,0 0,0 0,0 0,0 19,0-19,20 20,-20 0,0-1,0 1,0 0,0-1,0 1,0 0,0-1,0-19,0 0,0 0,0 0,0-20,0 20,0-1,0-19,0 20,0-20,0 20,0-20,0 0,-20 0,20 0,0 0,-20 0,1 0,-1 0,0 0,0 0,0 0,0 20,20-20,-19 0,-1 0,0 0,20 0,0 0,0 0,0 0,0 0,0 0,0 0,20 0,0 0,-1 0,1-20,0 20,0 0,0 0,19-20,-19 20,0 0,-20 0,20 0,-20 0,20 0,-20 0,0 0,0 0,0 0,0 0,0 0,0 0,0 0,0 0,0 0,0 0</inkml:trace>
  <inkml:trace contextRef="#ctx0" brushRef="#br0" timeOffset="127231">6489 17125,'0'0,"0"0,0 20,0-20,0 0,0 0,0 0,0 0,0 0,0 0,0 0,0-20,0 20,0 0,20 0,-20-20,0 20,0-20,0 20,20-19,-20-1,0 0,0 0,0 20,0-20,0 0,0-19,0 19,0 0,0 0,0 20,0-20,-20 20,20-19,0 19,0 0,0 0,0 0,0 0,0 0,0 19,0 1,0 0,20 0,-20 0,0 19,0-19,19 20,-19-20,20 19,-20 1,20 0,-20 0,20-21,-20 21,0 0,20-20,-20 19,0-19,0 0,0 0,0 0,0-1,0-19,0 20,0-20,0 20,0-20,-20 0,20 0,-20 0,20 0,-20 0,0 0,1 0,-1 0,20 0,-20 0,0 0,20 0,0 0,0 0,-20 0,20 0,0 0,0 0,20 20,-20-20,20 0,-20 0,20 0,0 0,-20-20,19 20,1 0,0 0,20 0,-20 0,0-20,-20 20,19 0,-19 0,20 0,-20 0,0 0,0 0,0 0,0 0,0 0,0 0,0 0,0 0,0-20</inkml:trace>
  <inkml:trace contextRef="#ctx0" brushRef="#br0" timeOffset="128545">6945 16828,'0'-20,"0"20,0 0,0 0,0 0,0 0,0 0,0 20,0-20,0 19,0 1,-20 0,20 0,-19 20,19-21,-20 1,20 20,-20-20,20 0,0-1,0 1,0 0,0 0,0-20,0 20,20-20,-20 20,0-20,20 0,-1 0,-19 0,20 0,0 0,0 0,0 0,0 0,0 0,-1 0,1 20,-20-20,0 0,20 0,-20 0,0 0,0 0,0 19,0-19,0 0,0 0,0 0,0 0,0 0,0-19,0 19,0-20,0 0,0 0,0 20,0-20,0-20,0 21,-20-1,20 20,0-20,0 0,0 20,0 0,0 0,0 0,0 0,0 0,0 0,0 20,0 0,0 0,0 19,20-19,-20 20,20 0,-20-1,20 1,-20 0,0-21,0 1,0 0,0 0,0 0,0-20,0 20,0-20,0 0,0 0,0 0,0 0,0 0,20-20</inkml:trace>
  <inkml:trace contextRef="#ctx0" brushRef="#br0" timeOffset="129114">7302 16867,'-19'0,"19"20,0-20,0 0,0 0,0 0,0 0,0 0,19 0,1 0,0 0,20 0,-20 0,0 0,-1 0,1 0,0 0,0 0,-20 0,20 0,0 20,-20 0,19 19,-19-19,20 0,-20 20,0-1,20 1,-20-20,0 20,0-1,0-19,0 20,0-20,0 0,0-1,0 1,0-20,0 0,0 20,0-20,0 0,0 0,0 0,0 0,0-20</inkml:trace>
  <inkml:trace contextRef="#ctx0" brushRef="#br0" timeOffset="129405">7382 17224,'0'0,"0"0,20 0,0 0,-1 0,1 0,20-19,-20 19,19 0,1 0,-20 0,0 0,0 0,0 0,-20 0,0 0,0 0,19 0</inkml:trace>
  <inkml:trace contextRef="#ctx0" brushRef="#br0" timeOffset="129662">7858 17363,'20'20,"0"0,-20 0,0 0,0-1,0 1,0 0,0 20,0-20,0 0,0-1,0-19,0 20,0 0,0-20</inkml:trace>
  <inkml:trace contextRef="#ctx0" brushRef="#br0" timeOffset="131057">8096 16867,'20'-20,"-20"1,0 19,0-20,0 20,0 0,0 0,0 0,0 0,0 0,20 0,-20 0,0 0,0 0,0 0,0 0,0 20,0-20,-20 19,20 21,-20-20,20 0,-20 19,20-19,-19 0,19 20,-20-20,20 19,-20-19,20 0,0 0,0 0,0-20,0 20,20-20,-20 0,20 0,-1 0,1 0,0 0,0 0,0-20,0 20,-1 0,1 0,0 0,-20 0,20 0,0 0,-20 20,0-20,20 0,-20 0,0 0,0 0,0 0,0 0,0 0,0 0,0 0,0 0,0 0,0 0,0 0,0 0,0-20,0 20,0-20,0 0,0 0,0 0,-20 0,20 1,0-1,0 0,0 20,0-20,0 20,0 0,0 0,0 0,0 20,0-20,0 20,0 0,0-1,0 21,0-20,0 0,0 20,20-1,-20-19,0 20,0-20,20 19,-20-19,0 0,0 0,0-20,0 20,19-20,-19 19,0-19,0 0,0 0,0 0,0 0,0 0,20 0,-20-19</inkml:trace>
  <inkml:trace contextRef="#ctx0" brushRef="#br0" timeOffset="131626">8453 17105,'-19'20,"19"-20,0 0,0 20,0 0,0 0,0 0,19-1,-19 1,20 0,-20 20,20-20,0-20,0 19,0 1,-1-20,1 0,20 20,-20-20,0 0,0-20,19 20,-19-20,0 1,0-1,0 0,-1 0,1-20,-20 1,20 19,-20-20,20 0,-20 21,0-21,-20 20,20-20,-20 21,0-1,-19 0,19 0,-20 20,20 0,-19-20,19 20,-20 20,20-20,-19 20,19 0,0 19,0-19,0 0,0 0,20 20,-19-21,19 21,0-20,0 20,0-20,0 19,19-19</inkml:trace>
  <inkml:trace contextRef="#ctx0" brushRef="#br0" timeOffset="164077">11232 17224,'0'0,"0"0,0 0,0 0,0-19,0 19,0 0,0 0,0 0,0 0,0 0,0 0,0 0,0 0,0 0,0 0,0 0,0 0,0 0,0 0,0 0,0 0,0 0,0 0,0 0,0 0,0 0,0 0,0 0,0 0,0 0,0-20,0 20,0 0,0 0,0 0,0 0,0 0,0 0,0 0,0-20,0 20,0 0,0 0,0-20,0 20,0 0,0 0,0-20,0 20,0 0,0 0,0-20,0 20,0 0,0 0,0 0,0 0,0-20,0 20,0 0,0 0,19 0,-19 0,0 0,0 0,0 0,0 0,0 0,0 0,0 0,0 0,0 0,0 0,0 0,-19 20,19-20,0 20,0 0,0 0,-20 20,20-21,0 1,0 20,0-20,-20 0,20 19,0-19,0-20,0 20,0 0,0-20,0 0,0 20,0-20,0 0,20 0,-20 0,0 0,20 0,-20 0,19 0,-19 0,20 0,0 0,0 19,0-19,0 0,-1 0,1 0,0 0,0 0,0 0,0 0,-20 20,20-20,-20 0,0 0,0 20,19-20,-19 0,0 0,0 0,0 0,0 0,0 0,0 0,0 0,0 0,0 0,0-20,0 20,0-20,0 20,0-19,-19-1,19 0,0 0,0 0,0 0,-20 1,20-1,0 0,0 20,0 0,-20 0,20 0,0 0,0 0,0 0,0 0,0 0,20 20,-20 0,0-1,20 1,-20 20,0-20,0 19,19 1,-19-20,0 20,0-20,20 19,-20-19,0 0,0-20,0 20,0 0,20-1,-20-19,0 20,0-20,0 0,0 20,0-20,0 0,0 0,0 0,0 0,0-20,0 20,0 0,20-20</inkml:trace>
  <inkml:trace contextRef="#ctx0" brushRef="#br0" timeOffset="165811">11847 17145,'0'-20,"0"20,0 0,0 0,0 0,0 0,0 0,0 0,0 0,0 0,0 0,0 0,0 0,0 20,-20 0,20-20,-20 40,20-21,-20 1,20 0,-20 20,20-20,-19-1,19 1,0 0,0-20,0 20,0-20,19 20,-19-20,20 0,0 20,0-20,0 0,-20 0,20 0,-1 19,1-19,0 0,0 0,0 0,-20 0,20 0,-1 20,-19-20,0 0,0 0,0 0,0 0,0 0,20 0,-20 0,0 0,0 0,0-20,0 20,0-19,0 19,0-20,0 0,0 0,0 0,-20 0,20 1,0-1,0 20,0-20,0 20,0 0,0 0,0 0,0 0,0 0,0 0,0 0,0 0,0 20,0 0,0-1,0 1,0 0,20 20,-20-20,0-1,0 21,0-20,0 0,0 20,20-21,-20-19,0 20,0-20,0 20,0-20,0 20,0-20,0 0,20 0,-20 0,0 20,0-20,0 0,0 0</inkml:trace>
  <inkml:trace contextRef="#ctx0" brushRef="#br0" timeOffset="166387">12224 17284,'-20'20,"20"0,0 19,0-19,0 0,0 0,0 0,20-1,0 1,-1 0,1-20,0 20,0-20,20 20,-21-20,1 0,0 0,0 0,0 0,20-20,-21 20,1-20,20 0,-40-19,20 19,0 0,-20-20,0 20,0-19,-20-1,0 0,0 21,0-1,-19 0,19 0,-20 0,20 20,-20 0,21 0,-21 20,20-20,20 20,-20 0,0 19,20-19,0 0,-19 0</inkml:trace>
  <inkml:trace contextRef="#ctx0" brushRef="#br0" timeOffset="167667">10795 17879,'0'0,"0"0,0 0,0 0,0 0,0 0,0 0,0 0,0 0,0 0,0 0,0 0,0 0,0 0,20 0,-20 0,0 0,20 20,0-20,-20 0,19 0,1 0,0 0,0 0,20 0,-21 0,21 0,0 0,-1 0,21 0,-20 0,19 0,-19 0,19 0,-19 0,20 0,-1 0,1 0,-21 0,41 0,-21 0,1-20,19 20,-19 0,19 0,-19 0,-1 0,1 0,-1 0,1-20,-1 20,1 0,-1 0,1 0,-20-19,19 19,-19 0,0 0,-1 0,-19-20,20 20,-20 0,-1 0,1 0,0 0,0 0,-20 0,20 0,-20 0,0 0,0 0,0 0,0 0,0 0,0 0,0 0,0 0,0 0,0 0</inkml:trace>
  <inkml:trace contextRef="#ctx0" brushRef="#br0" timeOffset="168823">11013 18355,'20'-19,"-20"19,0 0,0 0</inkml:trace>
  <inkml:trace contextRef="#ctx0" brushRef="#br0" timeOffset="169328">11033 18336,'0'-40,"20"20,-20 0,0 0,0 1,0-1,0 0,0 0,20 0,-20 0,0 1,0 19,0-20,0 20,0 0,0 0,0 0,0 0,0 0,0 0,0 0,0 20,0-20,0 39,0-19,20 0,-20 0,0 19,0 1,0-20,0 20,19-21,-19 1,0 0,0 20,0-40,0 20,0 19,0-39,0 20,0 0,0 0,0-20,0 20,0-20,0 0,0 0,0 0,0 0,0 0,0 0,0 0,0 0,0 0,0 0,0-20,0 20,0 0,0 0,0 0,0 0,0 0,0 0,0 0,0 0,0-20,0 20,0 0,0 0,0 0,0 0,0 0,0 0,0 0,0 0</inkml:trace>
  <inkml:trace contextRef="#ctx0" brushRef="#br0" timeOffset="173443">11430 18355,'0'0,"0"0,0 0,0 0,0 0,0 0,0 0,0 0,0 0,0 0,0 0,0 0,0 0,0 0,0 0,0 0,0 0,0 0,0 0,0 0,0 0,0 0,0 0,0 0,0 0,0 0,0 0,0 0,0 0,0 0,0 0,0 0,0 0,0 0,0 0,0 0,0 0,0 0,0 0,0 0,0 0,0 0,0 0,0 0,0 0,0 0,0-19,0 19,0 0,0 0,0-20,0 20,0-20,0 0,0 0,0 20,20-20,-20 1,0-1,0 20,0-20,0 20,0-20,0 20,0 0,0-20,0 20,0 0,0 0,0 0,0 0,0 0,0 0,0 0,0 0,0 0,0 0,0 20,0 0,0 0,0 0,0-1,0 21,0 0,0-1,0 1,0 0,0 0,0-1,0-19,0 0,0 20,0-21,0 1,0 0,0 0,0 0,0 0,0-20,0 19,0-19,0 0,0 0,0 0,0 0,0 0,0 0,0 0,0-19,0 19,0 0,0-20</inkml:trace>
  <inkml:trace contextRef="#ctx0" brushRef="#br0" timeOffset="176137">11748 18157,'0'-40,"0"40,0-19,19-1,-19 20,0 0,0-20,0 20,0 0,0 0,0 0,0 20,0-20,0 20,0-1,-19 1,19 0,-20 0,20 20,-20-21,20 21,-20-20,20 0,0 19,0-39,0 20,0 0,0-20,0 0,0 20,0-20,20 0,-20 0,20 0,0 0,-20 0,19 20,1-20,0 0,-20 0,20 0,-20 0,0 0,20 0,-20 20,0-20,0 0,0 0,0 0,0 0,0-20,0 20,0-20,0 20,20 0,-20-20,0 20,0-20,0 0,0 1,-20-1,20 20,0-20,0 0,0 20,-20-20,20 20,0 0,0 0,0 0,0 20,0 0,0 0,0 19,0-19,0 20,0 0,20-1,-20 1,0-20,0 20,0-21,0 1,0 0,0 0,0 0,20-20,-20 0,0 0,0 0,0 0,19-20</inkml:trace>
  <inkml:trace contextRef="#ctx0" brushRef="#br0" timeOffset="176570">12045 18177,'0'0,"0"0,0 0,20 0,-20 0,20 0,0 0,0 0,-20 20,19 0,1-20,-20 39,20-19,-20 0,0 20,0-21,0 21,0-20,0 20,0-20,0-1,0 1,0 0,0 0,0-20,0 0,0 0,0 0,0 0</inkml:trace>
  <inkml:trace contextRef="#ctx0" brushRef="#br0" timeOffset="176814">12045 18455,'0'0,"0"0,0 0,20 0,-20 0,20 0,0-20,0 20,-1 0,1 0,0 0,0 0,-20-20,20 20,0 0,-20 0,0 0</inkml:trace>
  <inkml:trace contextRef="#ctx0" brushRef="#br0" timeOffset="177037">12462 18494,'-20'20,"20"0,0 0,0 0,0 19,0-19,0-20,0 20,0 0,0-20,0 20</inkml:trace>
  <inkml:trace contextRef="#ctx0" brushRef="#br0" timeOffset="177823">12720 18098,'0'0,"0"-20,0 20,0 0,0 0,0 0,0 20,0-20,0 19,-20 1,20 20,-20-20,0 19,20-19,-20 0,1 0,19 0,0 0,0-20,0 0,0 0,0 0,0 0,0 19,19-19,1 0,-20 0,20 0,0 0,0 0,-20 0,20 0,0 0,-1 20,1-20,-20 0,20 0,-20 20,20-20,-20 0,20 0,-20 0,0 0,0 0,0 0,0 0,0 0,0 0,0-20,20 0,-20 1,0-1,0 0</inkml:trace>
  <inkml:trace contextRef="#ctx0" brushRef="#br0" timeOffset="178033">12879 18197,'0'-40,"0"40,0 0,0 0,0 0,0 20,0 0,-20 0,20-1,0 1,0 20,0-20,0 19,0-19,0 0,0 20,0-20,0 19,0-19,0 0,0 0,20-20,-20 20,0-20,0 0</inkml:trace>
  <inkml:trace contextRef="#ctx0" brushRef="#br0" timeOffset="178480">12978 18395,'0'20,"0"0,0 0,20-20,-20 20,20-1,-1-19,1 20,0-20,0 0,0 0,0 0,-1 0,1 0,0-20,0 1,0 19,0-20,-1 0,-19 0,20 0,-20 0,20 0,-20-19,0 19,0 0,0-20,-20 21,20-1,-20 0,1 0,-1 0,-20 20,20 0,0 0,-19 0,19 0,0 20,0 0,0 0,1 0,-1 19,20-19,0 20,0-20,0-1</inkml:trace>
  <inkml:trace contextRef="#ctx0" brushRef="#br0" timeOffset="179286">13335 17482,'0'0,"0"0,0 0,0 0,0 0,0 0,0 0,0 0,20 0,-20 0,20 20,-20-20,20 20,-1 0,-19 0,20 0,0 19,0-19,0 0,0 0,-20 0,19-20,-19 19,20-19,-20 20,0-20,0 0,0 0,0 0,0 0,0 0</inkml:trace>
  <inkml:trace contextRef="#ctx0" brushRef="#br0" timeOffset="179584">13533 17443,'-19'0,"19"19,-20-19,20 0,-20 0,20 20,-20 0,20-20,-20 40,20-20,-20 0,1 19,19-19,-20 0,0 0,20 0,-20-1,20 1,0-20,0 20,0-20</inkml:trace>
  <inkml:trace contextRef="#ctx0" brushRef="#br0" timeOffset="180858">13990 17443,'0'0,"0"0,0 0,0 0,0 0,0 0,0 0,0 0,0 0,0 0,0 0,0 0,0 0,0 0,0 0,0 0,0 0,0 0,0 0,0 0,0 0,0 0,0 0,0 0,0 0,0 0,0 0,0 0,0 0,0-20,20 20,-20 0,0-20,0 20,0 0,0-20,0 0,0 20,0-20,0 1,0-1,0 0,0 0,0 0,0 20,0-20,0 20,0 0,0 0,0 0,0 0,0 0,0 0,0 0,0 0,20 20,-20 0,0 0,0 0,0 19,0-19,19 20,-19-20,0 19,0-19,0 20,0-20,0 20,0-21,20 1,-20-20,0 20,0 0,0-20,0 0,0 20,0-20,0 0,0 0,-20 20,20-20,0 0,-19 0,19 0,-20 0,0 0,20 0,-20 0,0 0,20 0,-20 0,0 0,20 19,0-19,-19 0,19 0,0 0,0 0,0 0,0 0,19 0,-19 0,20 0,-20 0,20 0,0 0,0 0,-20 0,20 0,0 0,-20 0,19 0,-19 0,0 0,0 0,0 0,0 0,0 0,0 0,0 0,0 0,20 0,-20 0</inkml:trace>
  <inkml:trace contextRef="#ctx0" brushRef="#br0" timeOffset="181609">14268 17462,'0'20,"-20"-20,20 0,-20 20,20-20,0 20,0 0,0 0,0 0,20-1,-20-19,20 20,0 0,-1 0,1-20,0 0,20 20,-20-20,19 0,-19 0,0 0,20 0,-21 0,-19-20,20 0,0 20,0-20,-20-19,20 19,-20 0,0 0,0 0,0 0,-20 0,0 1,0-1,0 0,1 20,-1-20,0 20,-20-20,20 20,1 0,-1 0,0 0,0 0,0 20,0-20,1 20,19 0,-20 0,20 19,0-19,0 20,0 0,0-21,20 1</inkml:trace>
  <inkml:trace contextRef="#ctx0" brushRef="#br0" timeOffset="182260">14684 17482,'0'0,"0"20,0-20,0 20,0 0,0 0,0 0,20-1,0-19,-20 20,20 0,20-20,-21 20,1-20,20 0,-20 0,19 0,-19 0,0-20,20 20,-20-20,0-19,19 19,-39 0,20-20,0 20,-20 0,0 1,0-1,0-20,-20 20,0 0,0 1,-19-1,19 20,0-20,-20 20,20 0,-19 0,19 20,-20 0,20-20,1 19,-1 1,0 0,20 0,-20 0,20 0,0-1,0 1,0 0</inkml:trace>
  <inkml:trace contextRef="#ctx0" brushRef="#br0" timeOffset="182877">15419 17582,'-20'19,"20"-19,0 0,20 0,-20 0,19 0,1 0,0 0,0 0,0 0,20 0,-21 0,1 0,0 0,0 0,0 0,-20 0,20 0,-20 0,0 0,0 0,0 0,0 0,0 0,0 0,0-19</inkml:trace>
  <inkml:trace contextRef="#ctx0" brushRef="#br0" timeOffset="183364">15379 17423,'0'0,"0"0,0 0,0 0,0 0,20 0,0 0,-1 0,1 0,0 0,20 0,-20 0,0 0,-1 0,1 0,0 0,0 0,-20 0,20 0,-20 0,20 0,-20 0,0 0,0 0,0 0,0 0,0 0,0 0,0 0,0 0,0 0,0 0,0 0,0 0</inkml:trace>
  <inkml:trace contextRef="#ctx0" brushRef="#br0" timeOffset="185243">16113 17205,'-20'0,"20"0,0 0,0 0,0 0,0 0,20 0,-20 0,20-20,0 20,0-20,-1 20,1 0,20-20,-20 20,20 0,-21 0,1 0,-20 0,20 20,-20-20,0 20,0 0,0-1,0-19,-20 20,0 0,20 0,-39-20,19 20,0 0,0-20,-20 19,21 1,-1-20,20 0,0 0,0 0,0 0,0 0,0 0,0 0,20 0,-20 0,19-20,1 20,0 0,0 0,0 20,0-20,0 20,19-20,-19 20,0 0,-20-20,20 20,0-20,-20 19,0 1,0-20,-20 20,20 0,-20-20,0 20,0 0,-19 0,19-20,0 19,-20-19,20 0,0 0,1 20,-1-20,20 0,0 0,-20-20,20 20,0-19</inkml:trace>
  <inkml:trace contextRef="#ctx0" brushRef="#br0" timeOffset="186137">16808 17165,'-20'-20,"20"20,-20 0,0 0,0 0,0 0,1 0,19 0,0 20,-20-20,20 0,0 0,0 20,0-20,0 20,0-1,0-19,0 20,0 0,20 0,-20 0,19 0,1-1,0 1,0 0,0-20,0 20,0 0,-20-20,19 20,-19-20,0 19,0-19,0 20,0-20,0 20,0 0,-19 0,19-20,-20 20,0 0,20-20,-20 19,0-19,20 0,-20 0,0 0,20 0,-19 0,19-19,-20-1,20 20,0-20,0 0,0 0,0 20,0-20,20 0,-1 1,1 19,0-20,0 0,0 0,0 0,0 0,-1 1,1-1,0 0,-20 20,20-20,-20 20,0-20,0 20,0-20,0 20,0-19,0 19,0 0,0 0,0 0,0-20,0 20,0 0,0 0,0 0,0 0,0 0</inkml:trace>
  <inkml:trace contextRef="#ctx0" brushRef="#br0" timeOffset="186841">17066 17363,'0'0,"0"0,0 0,0 0,0 0,0 0,0 0,0 0,0 0,0 0,0 20,0-20,0 20,0 0,0 0,0-20,0 19,0 1,0 0,0 0,0 0,0 0,0-20,0 20,0-20,0 19,0-19,0 0,-20 0,20 0,0 0</inkml:trace>
  <inkml:trace contextRef="#ctx0" brushRef="#br0" timeOffset="187796">17244 17085,'0'0,"20"0,-20 0,0 0,20 0,-20-19,20 19,0 0,-1 0,21 0,-20 0,0 19,0-19,-1 20,-19-20,20 0,-20 20,0-20,0 20,-20 0,1-20,-1 20,0 0,0-1,0-19,0 20,1-20,19 0,-20 20,20-20,0 0,0 0,0 0,0 0,20 0,-20-20,19 20,1 0,0 0,0 0,0 0,0 20,-1-20,1 20,20 0,-40-20,20 20,0-1,-20 1,0-20,0 20,0 0,-20-20,20 20,-20 0,0-20,-20 19,21 1,-1-20,0 20,0-20,0 0,0 0,1 0,-1-20,0 20,20-20,0 20,-20-19</inkml:trace>
  <inkml:trace contextRef="#ctx0" brushRef="#br0" timeOffset="188636">17760 17085,'20'0,"0"-19,-20 19,20 0,19 0,-19 0,20-20,0 20,-21 0,21 0,-20 0,0 0,0 0,0 0,-20 0,0 0,0 0,0 0,-20 0,20-20,-20 20,0 0,0 0,-20 0,21 20,-21-20,20 0,0 20,-19-20,19 0,0 19,0-19,20 20,-20-20,20 20,0-20,0 0,0 20,0-20,0 20,20-20,-20 0,20 20,0-20,0 20,-1-20,1 19,0-19,20 20,-20-20,19 20,-19-20,20 20,-20-20,0 20,-1 0,-19-20,20 19,-20 1,0-20,0 20,0 0,0-20,0 20,-20-20,1 20,-21-1,20 1,-20-20,20 20,-19-20,-1 0,0 0,21 0,-21 0,20 0,0-20,0 20,20-20,-20 20,20-19</inkml:trace>
  <inkml:trace contextRef="#ctx0" brushRef="#br0" timeOffset="189077">18752 17006,'0'0,"0"0,0 20,0-20,-20 20,20 0,-19 19,-1-19,20 20,-20 0,0-1,0 1,0 0,1-1,-1-19,0 20,20-20,-20-20,20 19,0 1,-20-20,20 20,0-20,0 0,0 0</inkml:trace>
  <inkml:trace contextRef="#ctx0" brushRef="#br0" timeOffset="189462">18395 17145,'-20'0,"20"0,0 20,0-20,20 20,-20-20,20 0,0 0,0 0,0 0,-1 0,1 0,-20 0,20-20,-20 20,0-20,0 20,0-20,0 20,-20-20,0 20,20 0,-19 0,-1 0,20 0,-20 0,20 0,-20 20,20-20,-20 20,20 0</inkml:trace>
  <inkml:trace contextRef="#ctx0" brushRef="#br0" timeOffset="189964">18792 17542,'0'0,"0"0,20 20,-20-20,20 0,0 0,-1 0,-19 0,20 0,0 0,0-20,-20 20,20-20,-20 20,20-20,-20 0,0 20,-20-20,0 1,0 19,0 0,0-20,1 20,-1 0,20 0,-20 0,0 20,20-20,0 19,-20 1,20-20</inkml:trace>
  <inkml:trace contextRef="#ctx0" brushRef="#br0" timeOffset="195569">9624 6489,'0'0,"0"0,0 0,0 0,0 0,0 0,0 0,0 0,0 0,0 0,0 0,0 0,0 0,0 0,20 0,0 0,-20-20,20 20,0-20,-1 20,1 0,20 0,-20 0,0 0,-1 0,1 20,0-20,-20 0,20 20,0-20,-20 20,0-20,0 20,0-1,-20 1,0 0,0 0,0 20,1-20,-1-1,20-19,-20 20,0-20,20 0,-20 20,20-20,-20 0,20 0,0 0,0 0,0 0,0 0,0 0,0 0,0 0,20 0,0-20,0 20,0 0,0 0,19 0,-19 0,20 0,-20 0,0 20,-1-20,1 20,0 0,-20 0,0-1,0 1,0-20,0 40,0-20,-20 0,0-1,1 21,-1-20,0 0,0-20,0 20,0 0,-19-20,19 0,-20 19,0-19,21 0,-1 0,-20 0,20-19,20 19,-20 0,1-20,19 20,0-20,0 0,0 20</inkml:trace>
  <inkml:trace contextRef="#ctx0" brushRef="#br0" timeOffset="196538">10398 6489,'0'0,"0"0,0 0,0-20,-20 20,20 0,-20 0,1-20,19 20,-20 0,0 0,0 0,0 20,0-20,1 0,-1 20,0 0,0-20,0 20,20-20,-20 19,20-19,0 20,20 0,-20-20,20 20,0 0,0 0,0 0,19-1,-19 1,0 0,20 0,-21 0,1-20,-20 20,20-1,-20 1,20 0,-20 0,0 0,0 0,-20-1,20 1,-20 0,0 0,1-20,-1 20,0-20,0 0,20 20,-20-20,0-20,1 20,19-20,-20 0,20 20,-20-20,20 0,0-19,20 19,-20 0,20 0,-1-19,-19-1,20 20,0-20,0 21,0-21,0 20,-20 0,19 20,-19-20,0 20,0-20,0 20,0 0,0 0,0 0,20 0,-20 0,0 0</inkml:trace>
  <inkml:trace contextRef="#ctx0" brushRef="#br0" timeOffset="196910">10696 6886,'0'0,"20"0,-20 20,0-1,0 1,0 0,0 0,0 0,0 0,0 0,0-1,0 1,0 0,0 0,-20 0,20-20,0 0</inkml:trace>
  <inkml:trace contextRef="#ctx0" brushRef="#br0" timeOffset="197764">10874 6588,'0'0,"-19"0,19 0,0 0,0 0,0 0,19-20,1 20,-20-20,40 1,-20 19,19-20,-19 20,20-20,-20 20,19 0,-19 0,20 0,-20 20,-20-20,20 20,-20-1,0 1,0 0,-20 0,20 0,-20 0,0 0,0 19,-19-19,19 0,0 0,-20-20,40 20,-20-20,20 0,0 0,0 0,0 0,0-20,20 20,0-20,0 20,0 0,19 0,-19 0,0 0,20 20,-20 0,19-1,-19-19,0 20,-20 0,20 0,-20 0,0 0,0-1,-20 1,20 0,-20 0,-19 20,19-20,0-1,-20 1,0-20,21 20,-21-20,20 20,0-20,0 0,1-20,-1 20,20-20,0 0,0 1</inkml:trace>
  <inkml:trace contextRef="#ctx0" brushRef="#br0" timeOffset="198678">11410 6568,'0'0,"0"0,0 0,0 0,0 0,20 0,-20-20,20 20,20 0,-21 0,21-19,0 19,-1 0,1 0,-20 0,0 0,20 0,-40 0,19 0,1 0,-20 0,0 0,0 0,0 0,0 0,-20 0,1 0,-1 0,0 0,0 0,-20 19,20-19,-19 20,19-20,-20 20,20-20,1 20,-21-20,40 20,-20-20,0 20,20 0,0-20,0 19,0-19,0 20,20-20,0 0,-20 20,20-20,0 0,-1 0,1 0,20 0,-20 0,19 0,1 0,0 0,-20 0,19 0,1 20,-20-20,20 20,-21-20,1 20,0-1,-20 1,0-20,0 20,0 0,-20 0,20 19,-39-19,19 0,-20 0,0 0,1 20,-1-40,0 19,1 1,19-20,-20 0,20 0,0-20,20 20,-19-19,19 19,0-20,19 0</inkml:trace>
  <inkml:trace contextRef="#ctx0" brushRef="#br0" timeOffset="199234">12323 6429,'0'0,"0"0,-20 0,20 0,0 20,0-20,-20 40,20-20,-20 19,20 1,-19-20,19 20,-20-1,0 1,0 0,0 19,0-39,1 20,19-1,0-19,-20 0,20 0,0-20,0 20,20-20,-20 0,0-20</inkml:trace>
  <inkml:trace contextRef="#ctx0" brushRef="#br0" timeOffset="199728">11986 6529,'-20'0,"20"19,0 1,0-20,20 20,-20 0,19-20,1 20,0-20,20 0,-20 0,0 0,-1-20,-19 0,20 20,-20-20,20 0,-20 20,0-19,0-1,-20 20,0-20,20 20,-19-20,-1 20,0 0,0 0,0 20,20 0,-20-20,0 20,20-1,-19 1,19 0,0-20,0 20,0 0</inkml:trace>
  <inkml:trace contextRef="#ctx0" brushRef="#br0" timeOffset="200209">12303 6985,'0'40,"0"-40,0 20,20-20,-20 0,20 19,0-19,-1 0,1 0,0 0,0 0,0-19,0 19,0-20,-1 0,-19 20,20-20,-20 0,0 0,0 0,-20 20,1-19,-1-1,0 20,0-20,0 20,0 0,0 20,1-20,19 20,-20-1,0 1,20 0,0-20,-20 20,20 0,0 0</inkml:trace>
  <inkml:trace contextRef="#ctx0" brushRef="#br0" timeOffset="210750">9624 7422,'0'0,"0"0,0 0,-20 0,20 19,0-19,0 0,0 0,0 0,0 0,0 0,0 0,-19 0,19 0,0 0,0 0,0 0,0 0,0 0,0 0,0 0,0 20,0-20,19 0,-19 0,20 0,-20 0,20 0,0 0,20 0,-21 0,21 0,-20-20,20 20,-1 0,-19 0,0 0,0 0,20 0,-40 0,19 0,1 0,-20 0,20 0,-20 0,0 0,0 0,0 0,0 0,0 0,0 0,-20 0,20 0,-20 0,20 0</inkml:trace>
  <inkml:trace contextRef="#ctx0" brushRef="#br0" timeOffset="228139">9644 7580,'0'0,"0"0,0 0,0 20,0-20,0 0,0 0,0 0,0 0,0 0,0 0,0 0,0 0,0 0,0 0,0 0,0 0,0 0,20-20,-20 20,20 0,-20-20,20 1,-1 19,-19-20,20 20,0-20,-20 0,20 20,-20-20,20 0,-20 1,20 19,-20-20,0 0,19 20,-19-20,0 20,0 0,0-20,0 20,0 0,0 0,0 0,0 0,0 0,0 0,0 0,0 20,0-20,0 20,0 0,0 0,0-1,20 1,-20 0,0 20,0-20,0 19,0-19,0 20,20-20,-20 0,0 19,0-19,0 0,20 0,-20 19,0-39,0 20,0 0,0-20,0 20,0-20,0 0,0 0,0 20,0-20,-20 0,20 0,-20 0,20 0,-20 0,1 0,-1 20,0-20,0 0,0 0,0 20,1-20,-1 0,20 19,-20-19,20 0,-20 0,20 0,0 0,0 0,0 0,20 0,0 0,-20 0,20 0,-1 0,1 0,20 0,-20 0,0 0,-1 0,1 0,0 0,0 0,0 0,-20 0,0 0,0 0,0 0,0 0,0 0,0 0,0 0,0 0,0 0,0 0,0 0,0 0,0 0,0-19</inkml:trace>
  <inkml:trace contextRef="#ctx0" brushRef="#br0" timeOffset="228945">10239 7481,'-19'0,"19"0,0 0,0 0,-20 0,20 0,-20 0,20 20,-20-20,20 20,-20 0,20-20,-20 19,0 21,20-20,-19 0,-1 20,20-21,0 21,0 0,0-20,0 19,0-19,0 0,20 0,-20 0,19 0,1-1,0 1,20-20,-20 20,0-20,19 0,1 0,-20 0,0-20,19 20,-19-20,0 1,0-1,0 0,-20 0,20 20,-20-20,0 0,0 0,0 1,0-1,0 0,-20 20,0-20,0 20,-20 0,20 0,1 0,-1 0,-20 0,20 20,0 0,1 0,-1-1,0 1,0 0,20-20,-20 20,20 0,0-20,0 20,0-20,0 20,0-20</inkml:trace>
  <inkml:trace contextRef="#ctx0" brushRef="#br0" timeOffset="229500">10597 7799,'0'0,"0"-20,0 20,0 0,0 20,0-20,0 19,19 1,-19-20,0 20,0 0,20 0,-20 0,0 0,0-1,0 21,0-20,0 0,0 0,0-1,0 1,0-20,0 20,0-20,0 20,0-20,0 0,0 20,0-20,0 0,0 0,-20 0,20 0,0 0</inkml:trace>
  <inkml:trace contextRef="#ctx0" brushRef="#br0" timeOffset="231489">10815 7461,'-20'0,"20"0,0 0,0 0,0 0,0 0,0 0,0 0,20-20,0 20,0-19,-1 19,1-20,0 20,20 0,-20 0,-1 0,1 20,0-20,0 19,-20 1,20-20,-20 20,20-20,-20 20,0 0,0-20,-20 20,20-1,-20 1,0-20,0 20,0 0,1-20,-1 20,0-20,0 0,20 0,-20 0,20 0,0 0,0 0,0 0,0 0,0 0,20 0,0 0,0 0,0 0,-1 0,21 0,0 0,-20 20,-1-20,21 20,-20-20,-20 19,20 1,-20 0,20-20,-20 20,0 0,-20 0,20-1,-20 1,0 0,0 0,0-20,-19 20,19 0,0-20,0 0,0 0,-19 20,39-20,-20-20,0 20,20 0,-20-20,20 20,0 0,0-20,0 20</inkml:trace>
  <inkml:trace contextRef="#ctx0" brushRef="#br0" timeOffset="232376">11410 7481,'0'0,"0"-20,0 20,0 0,20 0,-20-20,20 20,0-19,0 19,19-20,-19 20,0 0,20 0,-21 0,1 20,0-20,0 39,-20-19,0 0,0 20,0-21,0 21,0-20,-20 0,0 20,-19-21,19 21,-20-20,20 20,-19-21,19 1,-20 0,20-20,0 20,0-20,1 0,-1-20,0 20,0-20,20 0,0 1,0-1,0 0,20 0,0 0,-20 20,20-20,-1 20,1 20,-20-20,20 20,-20 0,20 0,0 0,0-1,-20 1,20 0,19 0,-19-20,0 20,20-20,-21 0,21 0,-20 0,0 0,0 0,0 0,-20 0,19-20,-19 20,0-20,20 20,-20-20,0 0,0 20,0-19,0 19</inkml:trace>
  <inkml:trace contextRef="#ctx0" brushRef="#br0" timeOffset="233067">12343 7461,'0'-20,"0"20,0 0,0 0,0 0,0 0,0 0,0 0,0 0,0 0,0 20,-20-20,20 20,0 20,-20-20,20 19,-20-19,0 20,20 0,-19-1,-1 1,20 0,-20-1,20-19,-20 0,20 0,-20 0,20 0,0-1,0-19,0 0,0 0,0 0,0 0,0 0,0 0</inkml:trace>
  <inkml:trace contextRef="#ctx0" brushRef="#br0" timeOffset="233494">11966 7620,'0'20,"0"-20,20 0,-1 0,-19 0,20-20,0 20,0-20,0 20,-20-20,0 20,20-20,-20 1,0 19,-20 0,20-20,-20 20,0 0,20 0,-20 20,0-1,1-19,-1 20,20 0,-20 0,20 0,0 0,20-20</inkml:trace>
  <inkml:trace contextRef="#ctx0" brushRef="#br0" timeOffset="234015">12442 7997,'0'0,"0"0,0 20,20-20,-20 0,0 0,20 0,0 0,-20-20,19 20,-19-20,20 20,-20-20,0 20,0-19,0 19,-20-20,20 20,-19 0,-1 0,20-20,-20 20,0 0,0 20,20-20,-20 0,20 20,-20-20,20 19,0-19,0 20</inkml:trace>
  <inkml:trace contextRef="#ctx0" brushRef="#br0" timeOffset="239240">9664 8711,'0'0,"0"0,0 0,0 0,0-19,0 19,0 0,20 0,-20 0,0-20,0 20,20-20,-20 0,19 20,-19-20,20 0,-20 0,0 1,0 19,0-20,0 20,0-20,0 20,0 0,0 0,0 0,0 0,0 0,0 0,0 0,0 0,0 0,0 0,0 0,20 20,-20 0,0 19,0 1,0-20,20 20,-20-1,0 1,0 0,20-1,-20 1,0-20,0 0,0 19,0-19,0 0,-20 0,20-20,-20 20,20-20,-20 20,20-20,-20 0,1 0,-1 0,0 0,0 0,20 0,-20 0,0 0,20 0,0 0,-19 0,19 0,0 0,0 0,0 0,0 0,19 0,-19 0,20 0,0 0,0 0,0 0,19 0,-19 0,20-20,-20 20,0 0,19 0,-39 0,20 0,-20 0,0 0,0 0,0 0,0 0,0 0,0 0,0-20,0 20,0 0</inkml:trace>
  <inkml:trace contextRef="#ctx0" brushRef="#br0" timeOffset="240114">10100 8612,'0'0,"0"-20,0 20,0 0,0 0,0-20,0 20,0 0,0-19,0 19,20-20,-20 20,20-20,0 20,-20-20,40 20,-20-20,-1 20,1 0,0 20,0 0,0 0,0 0,-1-1,-19 1,20 20,-20-20,0 20,-20-21,20 21,-19 0,-21-1,20 1,0-20,-19 20,19-1,0-19,0 0,-20-20,40 0,-20 0,1 0,19 0,-20-20,20 0,-20 1,20-1,0 0,20 0,-20 20,20 0,-20 0,19 0,-19 20,20-20,-20 20,20-20,0 20,0-1,0-19,0 0,19 20,-19-20,0 0,0 0,0 20,-1-20,1 0,-20 0,20 0,0 0,-20 0,20-20,-20 20,0 0,0-20,0 20,0 0,0 0,0 0,0-19</inkml:trace>
  <inkml:trace contextRef="#ctx0" brushRef="#br0" timeOffset="241028">10636 8751,'0'0,"0"0,0 0,0 0,0 0,0 0,0 0,0 0,0-20,0 20,0 0,0 0,0 0,0 20,0-20,0 20,0-20,0 20,0 0,0 19,0-19,0 0,0 0,0 0,0 0,0 19,0-19,0 0,-20-20,20 20,0 0,0-20,0 19,0-19,0 0,0 0,0 0,0 0,0 0,0-19</inkml:trace>
  <inkml:trace contextRef="#ctx0" brushRef="#br0" timeOffset="241997">11132 8493,'0'-20,"-20"20,20 0,-19 0,19 0,-20 0,0 0,0 0,20 0,-20 0,0 0,20 0,-19 20,19-20,-20 20,20-20,-20 20,20-20,0 20,0-20,20 19,-20 1,20 0,19 0,-19-20,0 20,0 0,0 0,-1-1,1 1,0-20,-20 20,20 0,-20-20,-20 20,20 0,-20-1,0 1,1 0,-21 0,20 0,0-20,0 20,1-20,19 0,-20-20,20 20,0-20,0 0,0 0,0 0,20 1,-20-21,19 20,1-20,20 21,-20-21,0 20,-1 0,1 0,0 0,0 1,-20 19,0 0,20 0,-20 0,0 0,0 0,0 0,0 0</inkml:trace>
  <inkml:trace contextRef="#ctx0" brushRef="#br0" timeOffset="242755">11410 8473,'20'0,"0"0,0-20,0 20,19 0,-19 0,20-19,-20 19,-1 0,1 0,0 0,0 0,-20 0,0 0,0 0,0 0,0 0,-20 0,0 0,20 0,-20 0,1 0,-1 0,0 0,0 0,0 0,0 0,1 0,-1 19,0-19,0 20,20-20,0 20,-20 0,20-20,-20 20,20 0,0-20,0 19,0-19,0 20,20-20,-20 20,20-20,0 0,0 0,0 0,-1 0,1 0,0 0,0 0,0 0,19 0,-19 20,0-20,20 0,-20 0,0 20,-1 0,1-20,-20 20,0-1,20 1,-20 0,-20 0,20 0,-20 0,1-1,-1 1,0 0,-20 0,20 0,-19 0,-1 0,20-20,-20 19,1-19,19 0,-20 0,20 0,0-19,1 19,-1-20,0 0,20 0,0 20</inkml:trace>
  <inkml:trace contextRef="#ctx0" brushRef="#br0" timeOffset="243257">12263 8493,'0'0,"0"0,0 0,0 0,0 0,-19 20,19 0,-20 0,0 19,20 1,-20 0,0-1,0 21,20-20,-19-1,-1 1,20 0,0-20,0 19,-20-19,20-20,0 20,0-20,0 0,0 0,0-20</inkml:trace>
  <inkml:trace contextRef="#ctx0" brushRef="#br0" timeOffset="243670">11906 8592,'0'20,"0"-20,20 20,-20-20,20 0,0 0,0 0,-1 0,21 0,-20-20,0 20,-20-20,20 20,-20-20,0 20,0-19,0 19,-20-20,0 20,0 0,0 0,0 20,1-20,-1 19,0-19,20 20,0-20,0 20,0-20,0 20,0-20</inkml:trace>
  <inkml:trace contextRef="#ctx0" brushRef="#br0" timeOffset="244158">12363 8989,'0'0,"0"0,19 20,-19-20,20 0,0 0,-20 0,20 0,0 0,0-20,-20 20,20-20,-20 1,19-1,-19 20,0-20,0 0,0 20,0-20,-19 20,-1-20,0 20,-20 0,20 0,0 0,1 20,-1-20,0 20,20-20,0 20,0-20,0 20,0-20,0 20,0-20</inkml:trace>
  <inkml:trace contextRef="#ctx0" brushRef="#br0" timeOffset="248448">10339 9545,'-20'-20,"0"20,0 0,0 0,0 0,1 0,-1 0,0 0,-20 20,20-20,0 20,1-20,-1 0,20 20,-20-1,20-19,-20 0,20 20,0-20,0 20,20-20,-20 20,20-20,-20 20,20 0,-1-20,1 19,0 1,0-20,20 20,-20 0,-1-20,1 20,0 0,0-1,-20 1,20-20,-20 40,-20-20,20 0,-20 19,0-19,0 0,1 0,-1 0,-20-20,20 20,20-20,-20 0,0-20,20 20,-19-20,19 0,0 0,0-19,19 19,-19-20,20 0,0 1,20-1,-20 0,0 1,-1 19,1-20,0 20,-20 0,20 20,-20 0,0-19,0 19,0 0,0 0,0 0,0 0,0 0</inkml:trace>
  <inkml:trace contextRef="#ctx0" brushRef="#br0" timeOffset="248685">10537 9902,'20'40,"-20"-1,0-19,0 0,0 20,0-20,-20 19,20-19,0 0,0 0,0 0,0-20,-20 0</inkml:trace>
  <inkml:trace contextRef="#ctx0" brushRef="#br0" timeOffset="249213">10716 9604,'-20'0,"20"0,0 0,0 0,0 0,0 0,0 0,0 0,20 0,-1 0,1 0,0 0,0 0,0 0,20 0,-21 0,1 0,20 0,-20 0,-20 0,20 20,-1 0,-19 0,0 20,0-1,0-19,0 20,0-1,0-19,-19 20,19-20,0 0,0 19,0-19,0 0,0 0,0 0,0 0,0-20,0 0,0 19,0-19</inkml:trace>
  <inkml:trace contextRef="#ctx0" brushRef="#br0" timeOffset="249485">10755 9882,'0'0,"0"0,20 0,-20 0,40 0,-20 0,0 0,19 0,-19 0,20 0,-20 0,-1 0,1-20,-20 20,20 0,-20 0,0 0</inkml:trace>
  <inkml:trace contextRef="#ctx0" brushRef="#br0" timeOffset="251110">11291 9644,'-20'0,"20"0,0-20,0 20,0 0,20-20,-20 20,20-19,0 19,0-20,-1 0,1 20,0 0,0 0,0 0,0 0,0 20,-1 0,-19-1,20 21,-20-20,-20 20,20-1,-19 1,-1 0,0-21,-20 21,20-20,-19 20,-1-20,0-1,20 1,-19-20,19 0,0 0,0 0,20-20,-20 1,20-1,0 0,0 20,20-20,-20 0,20 20,0 0,0 0,0 0,-1 20,1 0,0 0,0 0,0-1,0-19,19 20,-19-20,20 20,-20-20,19 20,-19-20,0 0,0 0,0 20,0-20,-1 0</inkml:trace>
  <inkml:trace contextRef="#ctx0" brushRef="#br0" timeOffset="251408">12045 9565,'20'-20,"-20"20,0 0,0 0,-20 20,20-20,0 20,-20 19,0 1,20 0,-19-1,-1 1,20 0,-20-1,0 1,20 0,0-1,-20-19,20 0,0 0,0-20,0 0</inkml:trace>
  <inkml:trace contextRef="#ctx0" brushRef="#br0" timeOffset="251828">11708 9684,'0'20,"0"-20,0 19,0-19,20 20,19-20,-19 0,0 0,20-20,-20 1,-1 19,1-20,-20 0,20 0,-20 20,-20-20,20 20,-20-20,1 20,-1 0,0 0,0 0,0 0,0 0,1 0,-1 20,20-20,0 20,-20-20,20 20,0 0</inkml:trace>
  <inkml:trace contextRef="#ctx0" brushRef="#br0" timeOffset="252248">12025 10001,'20'20,"-20"-20,20 0,0 0,0 0,0 0,-1 0,1 0,0-20,0 20,0 0,-20-20,0 1,0 19,0-20,0 0,-20 0,0 20,0-20,0 20,1 0,-1 20,-20-20,20 20,0 0,0 0,1-1,-1-19,20 20,0-20,0 20,0 0</inkml:trace>
  <inkml:trace contextRef="#ctx0" brushRef="#br0" timeOffset="254552">10140 10517,'0'0,"-20"0,20 0,-20 0,20 0,-19 0,-1 20,0 0,20 0,-20 19,-20 1,21 0,-1-1,0 21,0-20,0 19,20 1,0-21,0 1,0-20,20 20,0-21,20 1,-21-20,21 0,0 0,-1 0,1 0,0-20,-20 1,0-1,19 0,-39 0,20 0,-20 0,0 1,0-1,-20 0,0 0,1 0,-1 20,-20 0,0 0,20 0,-19 20,-1 0,20 0,0 0,1-1,-1 1,0 0,20 0,0 0,0 0,0-1,0-19,0 20</inkml:trace>
  <inkml:trace contextRef="#ctx0" brushRef="#br0" timeOffset="255182">10418 10894,'0'0,"0"0,0 0,0 20,0-20,0 20,0 0,0 0,0-1,0 1,0 0,0 0,0 0,0 19,0-39,0 20,0 0,-20 0,20 0,0 0,0-20,0 0,0 20,0-20,0 0,0 0,0 0</inkml:trace>
  <inkml:trace contextRef="#ctx0" brushRef="#br0" timeOffset="256347">10974 10696,'19'-20,"-19"20,0 0,-19 0,19-20,0 20,-20-20,20 20,-20-20,0 20,0-19,0 19,1 0,-21 0,0 0,20 0,-19 19,19 1,-20 0,20 0,0 0,20 19,0-19,0 0,0 0,20 0,0 0,0-20,20 0,-21 0,21 0,0-20,-20 20,0-20,19 0,-39 0,20 0,0 1,0-1,-20 0,0 20,20 0,-20-20,0 20,0 0,0 20,0-20,0 20,19 0,-19-1,0 1,0 20,0-20,20 20,-20-1,-20 1,20 0,0-1,-19 1,19-20,0 0,0-1,0-19,0 20,0-20,0 0,0 0,19-20</inkml:trace>
  <inkml:trace contextRef="#ctx0" brushRef="#br0" timeOffset="256828">11132 10616,'0'0,"-20"0,20 0,0 0,20 0,-20 0,20 0,0-19,0 19,20 0,-21 0,1 0,0 19,0-19,0 20,0 0,-20 0,19 0,-19 19,20 1,-20 0,0 0,0-1,0 1,0-20,0 19,0-19,0 0,0 0,0 0,0-20,0 0,0 0,0 0,0 0,0-20,0 0</inkml:trace>
  <inkml:trace contextRef="#ctx0" brushRef="#br0" timeOffset="257038">11152 10874,'0'20,"0"-20,20 0,0 0,0 0,0 0,19 0,-19 0,20-20,-20 20,-1 0,1 0,0 0,-20 0,0 0,20 0</inkml:trace>
  <inkml:trace contextRef="#ctx0" brushRef="#br0" timeOffset="257525">12065 10616,'0'0,"0"0,0 0,0 0,-20 0,20 0,0 20,0 20,-20-20,20 19,-20 1,20 0,-19 19,-1-19,20 0,-20-1,20-19,-20 20,20-20,0 0,0-1,0 1,0-20,0 0,0 0</inkml:trace>
  <inkml:trace contextRef="#ctx0" brushRef="#br0" timeOffset="257952">11648 10735,'0'20,"0"-20,20 0,-20 20,20-20,0 0,0-20,0 20,-1-20,1 1,0-1,-20 20,0-20,0 0,0 20,0-20,-20 20,0-20,1 20,-1 0,0 0,0 0,0 20,0 0,0 0,1 0,19 0,0-1,0 1,0 0,19 0,-19 0</inkml:trace>
  <inkml:trace contextRef="#ctx0" brushRef="#br0" timeOffset="258426">12204 11112,'0'20,"0"-20,0 0,0 20,0-20,20 0,0 0,-1 0,-19-20,20 20,0 0,0-20,-20 1,20-1,-20 20,0-20,0 0,-20 0,0 0,0 1,0 19,1 0,-21 0,20 0,0 0,0 0,1 19,-1 1,0 0,20 0,-20 0,20-20,0 20,0-20,20 19,-20-19,20 20</inkml:trace>
  <inkml:trace contextRef="#ctx0" brushRef="#br0" timeOffset="260715">10081 11569,'0'0,"0"-20,0 20,0 0,0 0,0 0,0 0,0 0,0 20,-20-20,20 20,0-20,-20 20,20-1,-20 1,0 20,20-20,-20 20,1-21,19 21,0-20,-20-20,20 20,0 0,0-20,20 19,-20-19,19 0,-19 20,20-20,0 0,0 0,0 20,0-20,-20 0,19 0,1 0,0 0,0 20,0-20,-20 0,20 0,-20 0,0 0,20 0,-20 0,0 0,0 0,0 0,0-20,19 0,-19 0,0 20,0-19,0-1,0 0,0 0,0 0,0 0,0 1,-19 19,19-20,0 20,0-20,0 20,0 0,0 0,0 20,0 0,0-1,0 1,0 20,0-20,0 19,0 1,0 0,0-20,0 19,0 1,0-20,0 20,0-21,0 1,0 0,0 0,0-20,0 0,0 20,19-20,-19 0,0 0,0 0,0-20,0 0</inkml:trace>
  <inkml:trace contextRef="#ctx0" brushRef="#br0" timeOffset="261006">10497 11986,'0'19,"0"1,0 0,0 0,0 20,0-20,0-1,0 1,0 0,0 0,0 0,0 0,0-20,0 19,0-19</inkml:trace>
  <inkml:trace contextRef="#ctx0" brushRef="#br0" timeOffset="261778">10716 11668,'0'0,"0"-20,0 20,19 0,-19-20,20 20,0-19,0 19,0 0,0 0,0 0,-1 0,21 19,-20-19,0 20,0 0,-1-20,-19 20,20 0,-20 0,0 0,0-1,0 1,-20 0,1 0,-1 0,0 0,0-1,0 1,0 0,1-20,-1 0,0 20,0-20,20 0,0 0,-20-20,20 20,0 0,0 0,20-20,-20 20,20 0,0 0,0 0,-1 0,1 0,20 0,-20 0,0 20,19 0,-19-20,0 20,-20 0,20-1,-20 1,0-20,0 20,0 0,-20 0,20 0,-20 0,-20-1,21 1,-1-20,-20 20,20-20,-19 20,19-20,-20 0,20 0,0 0,0-20,1 20,-1 0,20-20</inkml:trace>
  <inkml:trace contextRef="#ctx0" brushRef="#br0" timeOffset="262523">11370 11648,'-19'0,"-1"-20,20 20,-20 0,0 20,0-20,-19 20,19 0,0 20,0-20,0 19,20 1,-20-20,20 19,0 1,0 0,20-1,0-19,0 20,0-20,19-20,-19 20,20-20,0 0,-21 0,21 0,-20 0,0-20,0 0,0 0,-20 20,19-20,-19 0,0 1,-19-1,19 0,-20 0,0 20,-20 0,20 0,-19 0,-1 0,0 20,20 0,-19 0,19 19,20-19,-20 0,20 0,0 0,0-20,20 20,-20-20</inkml:trace>
  <inkml:trace contextRef="#ctx0" brushRef="#br0" timeOffset="262997">12025 11609,'0'-20,"0"0,0 20,0 0,0 20,0 0,0-1,-20 21,1-20,19 20,-20-1,0 1,0 0,20-1,-20 1,0 20,1-41,19 21,-20-20,20 0,0 0,0 0,0-20,0 0,0 0,0-20</inkml:trace>
  <inkml:trace contextRef="#ctx0" brushRef="#br0" timeOffset="263397">11648 11688,'0'20,"0"0,20-20,-20 0,20 20,0-20,0 0,0-20,-1 20,1-20,0 0,0 0,-20 0,0 0,0 20,0-19,0 19,-20-20,0 20,0 0,1 0,-21 20,20-20,0 19,0 1,0 0,20 0,0 0,0 0,20 0,0-1</inkml:trace>
  <inkml:trace contextRef="#ctx0" brushRef="#br0" timeOffset="263803">12065 12125,'20'19,"-20"-19,20 0,-20 20,20-20,-1 0,1 0,20-20,-20 1,0 19,-1-20,-19 0,20 20,-20-20,0 0,0 20,-20-20,1 0,-1 20,0 0,-20 0,20 0,1 0,-21 20,40 0,-20 0,0 0,20-20,0 20,0 0,0-20,0 19,20-19</inkml:trace>
  <inkml:trace contextRef="#ctx0" brushRef="#br0" timeOffset="266633">10021 12561,'20'-20,"-20"20,0-20,0 20,0 0,0 0,0 0,0 0,0 0,0 20,0-20,0 20,0 0,-20 0,20 19,-20 1,0 0,1 0,-1-1,0-19,0 20,0-1,20-19,-20 0,20 0,0-20,0 0,0 20,0-20,20 0,0 0,0 0,0 0,19-20,-19 20,20 0,-20 0,0 0,-1 0,1 0,0 20,-20-20,0 0,20 0,-20 0,0 0,0 0,0 0,0 0,0 0,0-20,0 0,0 20,0-20,0 0,0 1,0-1,0 0,-20 0,20 0,0 20,0 0,0 0,0 0,0 0,0 0,0 0,0 20,0 0,20 0,-20 19,0-19,0 20,0 0,0-20,0 19,0-19,0 20,0-20,0-1,0 1,0 0,0-20,0 0,0 20,20-20,-20 0,0 0,0 0</inkml:trace>
  <inkml:trace contextRef="#ctx0" brushRef="#br0" timeOffset="266863">10438 13077,'0'40,"0"-20,0-1,20 1,-20 20,0-20,0 0,0-1,0 1,0 0,0-20,0 0</inkml:trace>
  <inkml:trace contextRef="#ctx0" brushRef="#br0" timeOffset="267500">10656 12879,'-20'0,"20"19,0-19,-20 40,20-20,0 20,0-20,0 19,20-19,-20 20,20-20,20-1,-20-19,-1 20,21-20,0 0,-20 0,19-20,-19 1,0-1,0 0,0 0,-20-20,0 1,0 19,0-20,-20 0,0 21,0-21,-19 20,19 0,-20 0,20 20,-20 0,21 0,-1 20,-20 20,20 0,0-1,20 1,-19 0,19-1,0 1,19-20,-19 0</inkml:trace>
  <inkml:trace contextRef="#ctx0" brushRef="#br0" timeOffset="268232">11331 12879,'20'-60,"-20"40,0 0,19-19,-19 19,0 20,0-20,0 20,0 0,0 0,0 0,0 0,-19 0,19 20,0 0,0 0,0 19,19 1,-19 0,0-1,0 1,20 0,-20-1,0 1,0-20,0 0,0 0,0-1,0-19,0 20,-20-20,1 20,19-20,-20 0,0 20,0-20,0 0,0 0,1 0,-1 0,20 0,-20 0,20 0,0 0,0 0,0 0,20 0,-20 0,20 0,-1-20,21 20,-20 0,0 0,0 0,-1 0,1 0,0 0,0 0,-20 0,20 0,-20 0,0 0,0 0,20 0,-20 0</inkml:trace>
  <inkml:trace contextRef="#ctx0" brushRef="#br0" timeOffset="268679">12005 12660,'0'-20,"0"20,0 0,0 0,-19 20,19 0,-20 0,20 0,-20 20,20-1,-20 1,0 0,20 19,-20-19,1 0,19-1,-20 1,20 0,-20-21,20 1,0 0,0 0,0-20,0 0,0 0,20 0</inkml:trace>
  <inkml:trace contextRef="#ctx0" brushRef="#br0" timeOffset="269078">11628 12799,'0'20,"0"-20,0 20,20-20,-20 0,20 0,0 0,0 0,0 0,0-20,-20 0,19 0,-19 1,0-1,0 20,-19-20,19 20,-20-20,0 20,0 0,0 0,0 0,0 20,1 0,19 0,0-1,0 1,0 0,0 0,0 0,0 0</inkml:trace>
  <inkml:trace contextRef="#ctx0" brushRef="#br0" timeOffset="269492">12125 13216,'0'0,"19"0,-19 0,20 0,-20 0,20-20,0 0,0 0,-20 1,20-1,-20 20,0-20,0 0,-20 20,20-20,-40 20,20 0,0 0,-19 0,19 0,0 20,0 0,20 0,0 19,0-39,0 20,0 0,0-20,20 20,0-20,0 0</inkml:trace>
  <inkml:trace contextRef="#ctx0" brushRef="#br0" timeOffset="271905">10001 13692,'-20'0,"20"0,0 0,0 0,0 0,0-20,0 20,0 0,0 0,0 0,0 0,0 0,0 0,0 0,0-20,0 20,20 0,-20-19,20 19,0 0,0-20,0 20,-1 0,1 20,0-20,0 19,-20 1,20 0,0 0,-20-20,0 20,0 0,0 0,0-1,-20 1,0 0,0 0,-20 0,21-20,-1 20,0-1,20-19,-20 0,20 0,-20 0,20 0,0 0,0 0,0 0,20 0,-20 0,20-19,0 19,0 0,-1 0,1 19,20-19,-20 20,20 0,-21 0,1 0,-20 0,20 0,-20-1,0 1,-20 20,0-20,20 0,-19-1,-1 1,0 0,-20-20,20 20,0-20,1 0,-1 0,0 0,-20 0,20 0,20 0,-19-20,-1 20,20 0,-20 0,20-20,0 20,0 0,0 0</inkml:trace>
  <inkml:trace contextRef="#ctx0" brushRef="#br0" timeOffset="272237">10458 14089,'0'20,"0"0,0 0,0-1,0 1,0 20,0-20,0 0,-20 0,20-1,-20 1,20 0,0 0,-20 0,20-20,0 20,0-20</inkml:trace>
  <inkml:trace contextRef="#ctx0" brushRef="#br0" timeOffset="275427">10914 13633,'0'0,"0"-20,0 20,0 0,0 0,0 0,0 0,0 0,0 0,-20 0,20 0,0 0,-20 20,1-1,19 1,-20 0,0 0,0 0,0 20,0-1,20 1,0 0,0-1,0 1,0 0,20-1,-20-19,20 0,0 0,0 0,0-20,19 20,-19-20,0 0,0-20,0 20,-1-20,1 0,0 0,-20 20,20-20,-20 1,0-1,0 20,-20-20,20 20,-20-20,0 20,1 0,-1 0,0 0,-20 0,20 0,1 20,-1 0,-20 0,40-1,-20 1,0 0,20 0,0-20</inkml:trace>
  <inkml:trace contextRef="#ctx0" brushRef="#br0" timeOffset="276884">11390 13692,'0'-20,"0"20,0-20,0 20,0 0,0 0,-20 0,20 0,0 0,-19 0,19 0,-20 20,0 0,-20 0,20 20,1-20,-1 19,0 1,20 19,-20-39,20 20,0 0,20-20,-20-1,20 1,0 0,-1-20,21 20,-20-20,20 0,-21 0,21-20,-20 20,20-20,-20 20,-1-20,-19 1,20-1,-20 0,0 0,0 0,0 0,0 20,-20-20,1 20,-21 0,20 0,-20 0,20 0,-19 20,19 0,0 20,-20-20,40 19,-19-19,19 0,-20 0,20 0</inkml:trace>
  <inkml:trace contextRef="#ctx0" brushRef="#br0" timeOffset="277385">12065 13633,'0'-40,"0"40,0 0,0 0,0 0,0 0,-20 0,20 0,-20 20,0 0,1 19,-1 1,0 0,0-20,0 39,20-19,-20-1,1 1,19-20,-20 20,20-20,0-1,0 1,0 0,0-20,0 20,0-20,0 0</inkml:trace>
  <inkml:trace contextRef="#ctx0" brushRef="#br0" timeOffset="277812">11728 13712,'0'0,"0"20,0-20,0 0,20 0,-20 0,19 0,1 0,0 0,0-20,-20 20,20-20,-20 20,0-20,0 20,0-20,0 20,0 0,-20-19,0 19,0 0,0 19,1-19,-1 20,0 0,0-20,20 20,0 0,-20 0,20-20,0 20,20-1</inkml:trace>
  <inkml:trace contextRef="#ctx0" brushRef="#br0" timeOffset="278238">12065 14109,'0'20,"0"-20,20 20,-20-20,20 0,0 19,-1-19,1 0,0 0,0-19,0 19,0-20,-20 20,19-20,-19 0,0 20,0-20,0 20,-19-20,-1 20,0 0,0 0,-20 0,21 0,-1 20,0 0,20-20,-20 20,20-20,0 20,0 0,0-20,0 19,20-19</inkml:trace>
  <inkml:trace contextRef="#ctx0" brushRef="#br0" timeOffset="280034">10041 14803,'-20'0,"0"0,20 0,0 0,0 0,0 0,0 0,0-19,20 19,0-20,-20 20,20 0,0-20,-1 20,1-20,0 20,0 0,0 0,0 0,0 0,-1 20,1-20,0 40,-20-21,0 1,0 20,-20 0,0-1,-19-19,19 20,-20 0,0-1,21-19,-21 20,0-20,1-1,19 1,0-20,20 20,-20-20,20 0,0 0,0 0,0 0,20 0,-20 0,20 0,0 0,-1 0,1 20,0-20,0 20,20 0,-21-20,21 0,-20 0,20 0,-20 0,-1 0,1 0,0-20,0 20,-20 0,20-20,-20 20,0 0,0 0,0 0,0 0,0 0,0 0,0 0,0 0,0 0,0 0</inkml:trace>
  <inkml:trace contextRef="#ctx0" brushRef="#br0" timeOffset="280305">10497 15121,'0'40,"20"-21,-20 1,0 0,0 0,0 0,0 0,-20 0,20-1,0 1,0 0,0 0,0-20</inkml:trace>
  <inkml:trace contextRef="#ctx0" brushRef="#br0" timeOffset="280922">11053 14843,'-20'-20,"0"20,0-20,1 20,-1 0,-20 0,20 0,-19 0,-1 0,20 0,-20 0,20 20,1 0,-21 0,20 20,20-21,-20 21,20-20,0 0,0 0,20 0,0-1,0-19,0 0,-1 0,21 0,-20-19,20 19,-20-20,-1 0,1 0,0 0,0 0,-20 0,20 1,-20-1,20 20,-20 0,0 0,0 0,19 0,-19 20,0-1,0 1,20 20,-20-20,0 20,0-1,0-19,0 20,0-1,0-19,0 20,0-20,0 0,0 0,0-1,0-19,0 20,0-20,0-20</inkml:trace>
  <inkml:trace contextRef="#ctx0" brushRef="#br0" timeOffset="281369">11172 15022,'20'59,"-20"-39,0 0,0 0,20 0,-20-1,20-19,-1 20,1-20,0 20,20-20,-20 0,-1 0,1 0,20-20,-20 20,0-20,0 1,-1-1,1 0,0-20,0 20,-20-19,0 19,0-20,0 0,-20 21,0-21,0 20,-19 20,-1-20,-20 20,21 20,-1 0,0 0,1 19,-1 1,20 0,0 0,0-21,1 1,19 0,0 20</inkml:trace>
  <inkml:trace contextRef="#ctx0" brushRef="#br0" timeOffset="281829">12065 14704,'0'0,"0"0,-20 0,20 20,0 20,-20-20,20 19,-20 1,1 19,-1-19,0 0,0 19,0-19,0 0,1-20,19 19,-20-19,20 0,0 0,0-20,0 20,0-20</inkml:trace>
  <inkml:trace contextRef="#ctx0" brushRef="#br0" timeOffset="282236">11668 14764,'0'20,"0"-20,0 0,20 0,0 0,0 0,0 0,-1-20,1 0,0 0,0 20,-20-20,20 0,-20 1,-20 19,20-20,-20 20,0 0,0 0,1 20,-1-20,-20 19,20 1,20-20,-20 20,20 0,0-20,0 20,0 0</inkml:trace>
  <inkml:trace contextRef="#ctx0" brushRef="#br0" timeOffset="282737">12085 15161,'-20'19,"20"1,0-20,20 20,-20-20,20 20,0-20,-1 0,1 0,0 0,20 0,-20 0,-1-20,1 20,0-20,0 0,0 20,-20-19,0-1,0 20,0-20,-20 0,0 0,0 20,0-20,-19 20,19 0,-20 0,20 20,1 0,-1-20,0 20,0 0,20 0,0-20,0 19,0-19,0 20</inkml:trace>
  <inkml:trace contextRef="#ctx0" brushRef="#br0" timeOffset="284606">10160 15915,'0'0,"0"-20,0 20,20-20,-20 0,0 0,0 0,0 1,0-1,0 0,0 0,0 0,0 20,0-20,0 20,0-19,0 19,0 0,0 0,0 19,0 1,0 20,0-20,0 19,0 1,0 0,0 0,0-1,0 1,0 0,0-1,0 1,0 0,0-21,0 21,0-20,0 0,0-20,0 20,0-20,0 0,-20 0,0 0,20 0,-20 0,0 0,1 0,19 0,-20 0,0 0,20 0,-20 0,20 0,0 0,0 0,0 0,0 0,0-20,20 20,0 0,0 0,-1 0,1 0,0 0,20 0,-20 20,0-20,-1 0,-19 0,20 0,-20 0,0 0,20 0,-20 0,0 0,0 0,20 0</inkml:trace>
  <inkml:trace contextRef="#ctx0" brushRef="#br0" timeOffset="284809">10418 16232,'0'20,"0"0,20 0,-20 0,0-1,0-19,0 20,0 0,0 0,0 0,0 0,0-20,0 0</inkml:trace>
  <inkml:trace contextRef="#ctx0" brushRef="#br0" timeOffset="285622">10874 15855,'0'-20,"-19"0,-1 20,20-19,-20 19,0-20,0 20,0 0,0 0,1 20,-1-20,0 19,0 1,20 0,-20-20,20 20,0 0,0 0,0 0,20-20,0 19,0 1,0 0,19 0,1 0,-20 0,20-1,-21 1,1 0,-20 0,20 0,-20 0,0-1,-20 1,20 0,-20 0,1 0,-1-20,-20 20,20-20,0 20,0-20,1 0,-1 0,0-20,20 0,0 0,0 0,20-20,-20 21,20-21,-1 0,21 20,-20-19,0-1,0 20,0-19,-1 19,1 0,0 0,-20 0,20 20,-20-20,0 20,0 0,0 0,0 0,0 0,0 0</inkml:trace>
  <inkml:trace contextRef="#ctx0" brushRef="#br0" timeOffset="286353">11053 15796,'-20'0,"20"0,0 0,0 0,0 0,0 0,0 0,0 0,0 0,20 0,0 0,-20 0,20 0,-1 0,1 19,0-19,0 0,0 20,0-20,0 20,-1 0,-19 20,20-20,-20 19,0-19,20 20,-20-1,0 1,0 0,0-1,-20-19,20 20,0-20,0 0,0-20,0 20,0-20,0 0,0 0,0 0,0 0,-20 0,20-20</inkml:trace>
  <inkml:trace contextRef="#ctx0" brushRef="#br0" timeOffset="286597">11073 16133,'0'20,"20"-20,-20 0,19 0,1 0,0 0,0-20,0 20,20 0,-21 0,1 0,0 0,0 0,0 0,-20 0,20 0,-1 0</inkml:trace>
  <inkml:trace contextRef="#ctx0" brushRef="#br0" timeOffset="287139">11946 15835,'0'-39,"-20"39,20-20,0 20,0 0,0 0,0 0,0 0,0 20,-20 19,20-19,0 20,-20 0,20-1,-19 1,-1 0,20 19,-20-19,20-1,-20 1,20-20,-20 20,20-20,0-20,0 19,0-19,0 0,0 0</inkml:trace>
  <inkml:trace contextRef="#ctx0" brushRef="#br0" timeOffset="287599">11569 15815,'-20'20,"20"0,0-20,0 20,0-20,20 0,0 0,0 0,-1 0,-19 0,20-20,0 20,-20-20,20 20,-20-20,0 20,0-19,0 19,-20-20,20 20,0-20,-20 20,20 0,-20 0,20 0,-19 0,19 0,-20 20,0 0,20-20,0 19,0 1,0 0,0-20,0 20</inkml:trace>
  <inkml:trace contextRef="#ctx0" brushRef="#br0" timeOffset="288040">12005 16252,'0'20,"0"-20,0 20,0-20,0 20,20-20,-20 0,20 19,0-19,0 0,0 0,0-19,-1 19,1-20,-20 20,20 0,-20-20,0 20,-20-20,0 20,1 0,-1 0,0 0,0 0,0 0,0 20,0 0,20-20,-19 20,19-1,0-19</inkml:trace>
  <inkml:trace contextRef="#ctx0" brushRef="#br0" timeOffset="303993">14942 6469,'0'0,"0"0,0 0,0 0,0 0,0 0,0 0,0 0,0 0,0 0,0 0,0 0,0 0,0 0,0 0,0 0,0-20,0 20,0 0,0 0,0 0,0 0,20 0,-20-20,20 20,0 0,0-19,0 19,-1 0,1 0,0 0,0 0,0 19,0-19,-1 20,-19-20,20 20,-20-20,0 20,0 0,0-20,0 20,-20-1,20 1,-39 0,19 0,0 0,-20 20,21-21,-1-19,0 20,0-20,20 0,0 0,0 0,0 0,0 0,0 0,0 0,0 0,20 0,-20 0,20-20,0 20,-1 0,1 0,0 0,0 0,20 0,-21 20,21 0,-20-20,0 20,0 0,0 0,-1-1,-19 1,0 0,0 0,0 0,0 0,0-20,-19 19,-1 1,0 0,0 0,0-20,-20 20,21-20,-21 20,0-20,20 0,1 0,-21 0,20 0,0 0,0 0,20 0,-20 0,20 0,0 0,0-20,0 20,0 0,0-20</inkml:trace>
  <inkml:trace contextRef="#ctx0" brushRef="#br0" timeOffset="305042">15796 6449,'0'-20,"-20"20,20 0,-20 0,20 0,-20-19,0 19,20 0,-20 0,1 19,-1-19,-20 0,20 20,0-20,1 20,19-20,-20 20,0-20,20 20,0-20,-20 0,20 20,0-20,20 19,0-19,-20 20,39-20,-19 20,0 0,20 0,-20-20,19 20,-19 0,0-1,0 1,0 0,-20 0,19 0,-19 0,0-1,-19 1,-1 0,20 0,-20 0,0 19,-20-39,21 20,-1 0,0-20,0 0,0 0,0 0,1 0,19-20,0 0,0 1,0-1,0-20,19 20,-19-19,20 19,20-20,-20 20,0-19,19 19,-19-20,0 20,0 0,0 0,-1 1,1-1,-20 20,20-20,-20 20,0 0,0 0,0 0,0 0,0 0,0 0,0 0,0 0,0 0,0 0,0 0,0 0</inkml:trace>
  <inkml:trace contextRef="#ctx0" brushRef="#br0" timeOffset="305794">16093 6747,'0'0,"0"0,0 0,0 0,0 0,0 0,20 20,-20-20,0 20,0 19,0-19,0 0,0 0,0 0,0-1,0 1,0 0,0 0,-20-20,20 20,0-20,0 0,0 0,0 0</inkml:trace>
  <inkml:trace contextRef="#ctx0" brushRef="#br0" timeOffset="306898">16252 6469,'0'0,"0"0,-20 0,20 0,0 0,0 0,0 0,0 0,0 0,0 0,0 0,0 0,0 0,0 0,0 0,0 0,0 0,0 0,0 0,20 0,-20 0,20-20,-20 20,20 0,0 0,-1 0,1 0,0 0,0 0,0 0,19 20,-19-20,0 20,-20 0,20-20,-20 20,20-20,-20 19,0 1,0-20,-20 20,0 0,0 0,0 0,1 0,-21-20,20 19,0-19,20 20,-20-20,20 0,0 0,0 0,0 0,0 0,0 0,0-20,20 20,0 0,-20 0,20-19,0 19,19 0,-19 0,0 19,20-19,-20 20,0-20,19 20,-39 0,20 0,-20 0,0-1,0 1,0 0,-20 0,0 20,1-21,-21-19,20 20,0 0,-20-20,21 20,-1-20,0 0,0 0,0 0,0 0,20-20,-19 20,19-20,0 0</inkml:trace>
  <inkml:trace contextRef="#ctx0" brushRef="#br0" timeOffset="307433">16748 6489,'0'0,"0"0,0 0,20 0,-20 0,20 0,20 0,-21-20,21 20,0 0,-20 0,19 0,-19 0,20 0,-20 0,-1 0,-19 0,0 0,20 0,-20 0,0 0,-20 0,1 0</inkml:trace>
  <inkml:trace contextRef="#ctx0" brushRef="#br0" timeOffset="307995">16867 6469,'-20'0,"1"20,19-20,-20 20,20-20,-20 20,20-20,0 19,0-19,0 20,0-20,0 0,0 0,0 20,0-20,0 0,20 0,-20 0,0 0,0 0,20 0,-20 20,19-20,-19 0,20 0,-20 0,20 0,0 0,0 0,-20 0,20 0,-1 0,1 0,0 0,0 0,20 0,-21 0,1 20,0-20,0 20,0 0,0-1,0 1,-20 0,19 0,-19 0,0-20,0 20,-19-1,-1 1,0 0,0 0,-20-20,1 20,19 0,-20-20,0 19,1-19,19 0,-20 0,20 0,-19 0,19-19,20 19,-20-20,20 20,0-20</inkml:trace>
  <inkml:trace contextRef="#ctx0" brushRef="#br0" timeOffset="308395">17760 6390,'-20'0,"20"0,-20 0,20 20,-19-1,19 1,-20 20,0-20,0 19,0 1,20 0,-20 0,1-1,19 1,-20 0,0-21,20 21,-20 0,0-20,20-1,0 1,0-20,0 0,0 0,0 0</inkml:trace>
  <inkml:trace contextRef="#ctx0" brushRef="#br0" timeOffset="308822">17383 6449,'0'20,"0"0,0-20,0 20,0-20,20 20,0-20,0 19,-1-19,21 0,-20 0,20 0,-20 0,-20-19,19 19,-19-20,0 20,0-20,0 0,0 0,-19 0,-1 20,0-19,-20 19,20 0,0 0,1 19,-1-19,0 20,0-20,20 20,-20 0,20 0,0 0,0-1</inkml:trace>
  <inkml:trace contextRef="#ctx0" brushRef="#br0" timeOffset="309343">17720 6886,'0'20,"0"-20,0 19,0-19,20 0,-20 20,20-20,0 0,0 0,-20 0,20-20,-20 20,20 0,-20-19,19 19,-19-20,0 20,0-20,0 20,0-20,-19 0,-1 0,0 20,0-19,0 19,0 0,0 0,1 0,-1 0,0 0,20 19,-20-19,20 20,0 0,0-20,0 20,0 0,0 0</inkml:trace>
  <inkml:trace contextRef="#ctx0" brushRef="#br0" timeOffset="318371">14922 7481,'0'0,"0"0,0 0,0 0,0 0,0 0,0 0,0 0,0 0,0 0,0 0,0 0,0 0,0 0,0 0,0 0,0 0,0 0,0 0,0 0,0 0,0 0,0 0,0 0,0 0,0 0,0 0,0 0,0 0,0 0,20 0,0 0,-20 0,20 0,20 0,-20 0,-1 0,21 0,-20 0,20 0,-21 20,21-20,-20 0,20 0,-40 0,20 0,-1 0,-19 0,0 0,0 0,0 0,0 0,0 0,0 0,0 0,0-20,0 20</inkml:trace>
  <inkml:trace contextRef="#ctx0" brushRef="#br0" timeOffset="318947">15042 7521,'-40'20,"40"-1,-20-19,20 20,0 0,-20 0,20 0,0-20,0 20,20 0,-20-20,0 19,20-19,-20 0,0 0,0 20,20-20,-20 0,0 0,20 0,-1 0,-19-20,20 20,0 0,0 0,20-19,-21 19,21 0,-20 0,20 0,-1 19,-19-19,20 20,-20 0,0 0,-20 0,19 0,-19-1,0 1,0 0,-19 20,-1-20,20 0,-40-1,20 1,0 20,-19-20,19-20,-20 20,0-1,1-19,19 0,-20 0,20 0,-19 0,19 0,0-19,20 19,-20-20,0 20,20 0,0 0,-20-20,20 20,0 0</inkml:trace>
  <inkml:trace contextRef="#ctx0" brushRef="#br0" timeOffset="320044">15796 7481,'19'-20,"-19"20,0 0,0 0,0 0,-19 20,19-20,-20 20,0 0,20 0,-20-20,20 19,-20 21,0-20,1 0,19 0,-20 0,0-1,20 1,-20 0,20 0,0 0,0-20,0 20,20-20,-20 19,20-19,0 20,-1-20,1 0,20 20,-20-20,0 0,-1 0,1 0,0 0,0 20,0-20,0 0,-20 0,0 0,20 0,-20 0,0 0,0 0,0 0,0 0,0-20,0 20,0-20,0 20,0-20,0 1,0-1,0 0,0 0,0 0,0 0,0 1,0 19,0-20,0 20,0 0,0 0,0 0,0 0,0 20,0-1,0 1,0 20,0-20,0 19,0-19,0 20,0-20,0 20,0-21,0 21,0-20,0 0,0 0,0-1,0 1,0-20,0 0,0 20,0-20,0 0,0 0,19-20,-19 20</inkml:trace>
  <inkml:trace contextRef="#ctx0" brushRef="#br0" timeOffset="320254">16093 7997,'0'40,"0"-20,0-1,0 1,0 0,0 0,0 0,0 0,0-20,0 19,0 1,0-20</inkml:trace>
  <inkml:trace contextRef="#ctx0" brushRef="#br0" timeOffset="320891">16530 7560,'-20'0,"20"0,-20 0,20 0,-20 0,20 20,-20 0,1 0,-1 0,0 0,20 19,-20 1,0-20,20 20,0-1,0 1,0 0,0-20,0 19,20-19,0 20,0-20,0-1,-1 1,1 0,20-20,-20 20,20-20,-21 0,21 0,-20-20,0 0,0 20,-1-39,-19 19,0 0,0 0,0-20,0 21,-19-1,19 0,-20 0,0 20,-20 0,20 0,1 0,-21 0,20 20,-20 0,20 19,1-19,-1 0,0 20,0-20,20-20,0 19</inkml:trace>
  <inkml:trace contextRef="#ctx0" brushRef="#br0" timeOffset="321860">17066 7521,'0'-20,"0"20,0 0,0 0,0 0,0 0,0 0,0 0,0 0,0 0,-20 20,0-20,20 20,-20-1,0 1,0 0,1 20,-1-20,-20 19,40 1,-20 0,0-20,20 19,0-19,0 20,0-20,20 19,-20-19,20 0,0 0,20 0,-21-20,1 20,20-20,-20 19,19-19,-19-19,0 19,0 0,0-20,0 0,0 0,-20 0,19-19,-19 19,0 0,0 0,-19 0,-1 20,0-20,0 20,-20 0,20 0,-19 0,19 20,-20 0,20 0,1 0,-1 0,0-1,20 1,0 0,0 0</inkml:trace>
  <inkml:trace contextRef="#ctx0" brushRef="#br0" timeOffset="322767">17780 7461,'0'-20,"0"1,20 19,-20 0,0 0,0-20,0 20,0 0,0 0,0 0,0 20,0-20,-20 19,20 1,-20 20,0 0,0-1,1 21,-1-20,0 19,0-19,0 19,0-19,1 0,-1-1,20-19,0 0,-20 0,20 0,0-20,0 0,0 20,0-20,0 0,0-20,0 0</inkml:trace>
  <inkml:trace contextRef="#ctx0" brushRef="#br0" timeOffset="323397">17423 7461,'0'0,"-20"0,20 0,0 0,0 0,0 0,-20 0,20 20,0-20,0 0,0 20,20 0,-20-20,20 20,-20-20,20 19,-1-19,1 0,0 0,-20 0,20 0,0-19,-20 19,20-20,-20 20,0-20,0 0,0 20,0-20,0 20,-20-20,0 20,20 0,-20 0,0 0,20 0,-20 0,1 0,19 20,-20 0,0-20,20 20,0 0,0 0,0-1,20 1</inkml:trace>
  <inkml:trace contextRef="#ctx0" brushRef="#br0" timeOffset="324020">17840 7918,'0'20,"-20"-20,20 0,0 0,0 19,0-19,0 20,0-20,20 20,-20-20,19 20,-19-20,20 0,0 20,-20-20,20 0,0 0,0 0,-1 0,1-20,0 20,-20-20,20 20,-20-20,0 0,0 1,0 19,0-20,-20 0,0 20,0 0,1 0,-1 0,0 0,0 0,0 0,0 20,20-20,-19 20,19-20,0 19,-20 1,20-20,0 20</inkml:trace>
  <inkml:trace contextRef="#ctx0" brushRef="#br0" timeOffset="347046">15696 8195,'0'0,"0"0,0 0,0 0,0 0,0 0,0 0,0 0,0 0,0 0,0 0,0 0,0-19,0 19,0 0,0 0,0 0,0 0,-19 0,19 0,0 0,0 0,0 0,0 0,0 0,0 0,0 0,0 0,0 0,0 0,0 0,0 0,-20 0,20 0,0 0</inkml:trace>
  <inkml:trace contextRef="#ctx0" brushRef="#br0" timeOffset="350021">15180 8493,'0'-20,"20"0,-20 1,0 19,0-20,0 20,0-20,-20 20,20 0,0 0,0 0,-19 0,19 0,-20 0,0 0,0 20,0 19,0-19,1 20,-1 0,0-21,0 41,0-20,0-1,20 21,-20-20,20-1,0 21,20-20,0-21,0 21,0-20,0 0,19 0,1-20,-20 19,20-19,-1 0,-19 0,20-19,-20-1,0 0,-20 0,19 0,-19 0,0-19,0 19,0-20,0 20,-19 0,-1 1,-20-1,20 20,0 0,-19 0,19 0,-20 20,20-1,0 21,1-20,19 20,-20-20,20 19,0-19,0 0,20 0,-1-20,1 20</inkml:trace>
  <inkml:trace contextRef="#ctx0" brushRef="#br0" timeOffset="350678">15518 8553,'-20'0,"20"0,0 0,0 0,0 0,0 0,0 0,0 19,20-19,-20 0,20 0,0 0,-1-19,1 19,0 0,0 0,0-20,0 20,-20 0,19 0,1 0,0 0,-20 20,20-20,0 19,-20 1,20 0,-20 0,0 0,19 20,-19-1,0 1,-19 0,19-1,0 1,-20-20,20 20,0-21,0 1,0 0,0 0,0 0,0 0,0-20,0 0,0 0,0 0,0 0,0 0</inkml:trace>
  <inkml:trace contextRef="#ctx0" brushRef="#br0" timeOffset="350983">15577 8811,'0'0,"0"0,0-20,0 20,20 0,-20 0,20 0,20 0,-20 0,-1 20,1-20,20 0,-20 0,0 0,-1 0,1 19,0-19,0 0,-20 0,20 0</inkml:trace>
  <inkml:trace contextRef="#ctx0" brushRef="#br0" timeOffset="351193">16113 8930,'0'39,"0"-19,0 20,0-20,0 0,-20 19,20-19,0 0,0 0,0 0,0-20,0 20,0-20</inkml:trace>
  <inkml:trace contextRef="#ctx0" brushRef="#br0" timeOffset="352080">16431 8572,'19'0,"1"-19,0 19,20 0,-20-20,0 20,19 0,-19 0,20 0,-20 0,-1 0,-19 0,0 0,0 0,0 0,0 0,0 0,-19 0,-1 0,0 0,0 0,0 0,-19 0,-1 0,20 20,-20-20,1 19,19 1,0-20,0 20,20-20,-20 20,20 0,0-20,0 20,0-20,20 20,-20-1,20-19,0 20,0-20,-1 0,21 20,-20-20,20 20,-1-20,1 20,0-20,-1 20,-19-20,20 19,-20 1,0 0,0-20,-1 20,-19 0,20 0,-20 0,0-1,-20 1,1 0,-1 0,0 0,-20 0,0-1,1 1,-1-20,20 0,-19 0,-1 0,20 0,0 0,20-20,0 1,0 19,0-20</inkml:trace>
  <inkml:trace contextRef="#ctx0" brushRef="#br0" timeOffset="352507">17185 8652,'20'-60,"-20"21,0-1,19 0,-19 20,0-19,0 39,0-20,0 20,0 0,0 0,0 20,0 0,0 19,0 1,0 0,0-1,0 21,0-20,0 19,0-19,0-1,0 1,0 0,0 0,-19-21,19 1,0 0,0-20,0 20,0-20,0 20,0-20,0 0</inkml:trace>
  <inkml:trace contextRef="#ctx0" brushRef="#br0" timeOffset="352988">17879 8513,'40'0,"-40"-20,0 20,0 0,0 0,0 0,0 0,0 20,-20-20,0 40,0-21,1 21,-1 20,-20-21,20 21,-20-1,21-19,-1 20,20-21,-20-19,20 20,0-20,0-20,0 20,0-20,0 19,0-19,20-19</inkml:trace>
  <inkml:trace contextRef="#ctx0" brushRef="#br0" timeOffset="353374">17462 8592,'0'20,"0"0,20-20,0 0,0 20,0-20,20 0,-21 0,1-20,0 20,0-20,-20 0,20 20,-20-20,-20 1,20 19,-20-20,0 20,0-20,1 20,-1 0,0 20,0-20,20 20,-20-20,20 19,0 1,0 0</inkml:trace>
  <inkml:trace contextRef="#ctx0" brushRef="#br0" timeOffset="353787">17899 9069,'0'0,"20"19,0-19,0 0,-1 0,21 0,-20 0,0 0,0-19,0 19,-1-20,1 0,-20 0,0 0,0 0,0 20,-20-19,-19-1,19 20,0 0,-20 0,20 0,-19 0,19 20,20-1,-20-19,0 20,20 0,0 0,0-20,0 20</inkml:trace>
  <inkml:trace contextRef="#ctx0" brushRef="#br0" timeOffset="355839">14962 9525,'0'0,"0"0,0 0,0 0,0 0,0 0,0 0,0 0,0 0,20 0,-20 0,20 0,0 0,0 0,-1 0,1 20,0-20,0 0,0 20,0 0,-1-1,-19 1,20 20,-20-20,20 19,-20 1,0 0,0-1,0 1,0-20,0 20,0-20,0-1,0 21,0-40,0 20,0 0,0-20,0 0,-20 20,20-20,0 0</inkml:trace>
  <inkml:trace contextRef="#ctx0" brushRef="#br0" timeOffset="356245">14962 9882,'0'0,"0"-20,20 20,-20 0,20 0,20-20,-1 20,1 0,0 0,-1 0,21 0,-20 0,-1 0,-19 0,0 0,0 0,0 0,-1 0,-19 0,0 0,0 0,0 0,0 0,0 0,0 0,0 0,0 0,0 0,0 0,0 0,0 0,0 0,0 0,0 0</inkml:trace>
  <inkml:trace contextRef="#ctx0" brushRef="#br0" timeOffset="356916">15915 9426,'-20'0,"20"0,-20 0,20 0,-20 0,20 20,-20-1,0-19,1 40,-1-20,20 0,-20 0,0 19,20 1,-20-20,20 20,0-1,0 1,20-20,0 0,-20 19,40-39,-21 20,1 0,20-20,0 20,-20-20,19 0,-19 0,20 0,-20-20,-1 0,1 0,-20 0,0 1,0-1,0 0,0 0,0 0,-20 20,1-20,-1 20,-20 0,20 20,-19-20,-1 20,20 0,-20 0,20 0,1-1,19 1,0-20,0 20,0-20,19 20</inkml:trace>
  <inkml:trace contextRef="#ctx0" brushRef="#br0" timeOffset="357166">16252 9862,'0'20,"0"0,20 0,-20 0,0 0,0-1,0 1,0 0,0 0,0 0,0 0,0-1,0 1,0-20</inkml:trace>
  <inkml:trace contextRef="#ctx0" brushRef="#br0" timeOffset="357986">16550 9585,'0'-20,"0"20,20-20,-20 20,19 0,-19-20,20 20,0 0,0 0,20 0,-21 0,21 0,-20 20,0-20,0 20,0 0,-20-1,19 1,-19 20,0-20,-19 19,-1 1,0 0,0-1,-20-19,1 20,-1 0,0-20,20-1,-19 1,19 0,-20-20,20 0,20 0,-20 0,20-20,-19 0,19 20,19-19,-19-1,20 0,0 20,0-20,0 20,20 0,-21 20,21 0,-20 0,0-20,19 19,-19 1,0 0,20-20,-20 20,0-20,-1 20,1-20,0 0,0 20,0-20,0 0,-20 0</inkml:trace>
  <inkml:trace contextRef="#ctx0" brushRef="#br0" timeOffset="358548">17145 9604,'20'-19,"-20"19,20-20,0 20,-1 0,1-20,20 20,-20 0,19 0,-19 20,0 0,20-1,-20 21,-20-20,19 20,-19-1,0 1,-19 0,-21-1,20 1,-20 0,1-1,-1-19,0 20,21-40,-21 0,20 0,0 0,0 0,0-20,20 0,-19 0,19 1,0-1,0 0,0 20,19-20,1 20,0 0,20 0,-20 20,19 0,-19-20,20 20,0-1,-21 1,21-20,0 20,-20-20,19 0,-19 20,0-20,0 0,0 20</inkml:trace>
  <inkml:trace contextRef="#ctx0" brushRef="#br0" timeOffset="358995">18157 9545,'20'-20,"-20"20,0 0,0 0,0 0,0 0,-20 40,20-20,-20 19,0 21,-19-1,19 1,0-1,0-19,0 0,0 19,1-39,19 20,0-20,0-1,0-19,0 0,0 0,0 0</inkml:trace>
  <inkml:trace contextRef="#ctx0" brushRef="#br0" timeOffset="359401">17780 9624,'0'20,"0"0,0 0,0-20,20 20,0-20,19 0,-19 19,20-19,0-19,-21-1,1 20,0-20,-20 0,0 0,0 0,0 20,-20-19,0-1,1 20,-21 0,20 0,-20 0,21 20,-1-1,0-19,0 20,20 0,0-20,0 20,0 0,0 0</inkml:trace>
  <inkml:trace contextRef="#ctx0" brushRef="#br0" timeOffset="359794">18157 10001,'0'20,"0"0,20 0,-20 0,20-20,0 19,-1-19,1 0,0 20,0-20,20 0,-21-20,1 20,0-19,-20-1,20 20,-20-20,0 0,-20 0,-20 20,21-20,-21 20,0 0,20 0,-19 0,19 20,0-20,20 20,-20-20,20 20,0 0,0-20,0 20,0-1</inkml:trace>
  <inkml:trace contextRef="#ctx0" brushRef="#br0" timeOffset="362670">15141 10616,'0'0,"20"0,-20 0,0 0,0-19,0 19,0 0,19 0,-19 0,0 0,0 0</inkml:trace>
  <inkml:trace contextRef="#ctx0" brushRef="#br0" timeOffset="363489">15200 10597,'0'0,"0"0,0 0,0 0,0 0,0 0,0 0,0 0,0 0,0 0,0 0,0 0,0 0,0 0,0 0,0 0,0 0,0 0,0 0,0 0,0 0,0 0,0 0,-20 0,20 0,0 0,0 0,-19 0,19-20,-20 20,0 0,20 0,-20 0,0 0,0 0,1 0,-1 0,0 20,0-1,0-19,0 20,20 0,-20 0,20-20,0 20,0 0,20-1,0 1,0 0,0-20,-20 20,20 0,0 0,-1 0,1-1,0 1,0 20,0-20,0 0,-1-1,1 1,0 0,-20 0,0 0,0 19,-20-19,20 0,-20 0,1 0,-21 0,20-20,0 0,0 0,1 0,-1-20,0 20,0-20,0 0,20 0,0 0,0 1,0-21,20 20,0 0,0-19,19 19,-19-20,20 20,-20-19,19 19,-19-20,0 20,-20 0,20 20,-20-20,0 20,0 0,0-19,0 19,0 0,0 0,0 0,0 0,20 0,-20 0</inkml:trace>
  <inkml:trace contextRef="#ctx0" brushRef="#br0" timeOffset="364315">15657 10636,'0'20,"0"-20,-20 0,20-20,0 20,0 0,20 0,-20 0,20-20,-20 20,19 0,1 0,0 0,20-19,-20 19,19 0,-19 0,0 19,0-19,0 20,0 0,-20 0,0 0,-20 0,20-1,-20 1,-20 0,20 0,-19 0,19 0,-20 0,20-1,0-19,1 0,-1 0,20 0,0 0,0 0,0-19,0 19,20-20,-1 20,1-20,20 20,-20 0,0 0,19 20,-19-20,20 20,-20-1,19 21,-19-20,0 0,-20 0,0 19,0-19,-20 0,0 20,1-21,-21 1,0 0,20 0,-19 0,-1-20,20 20,-20-20,21 0,-1-20,20 20,-20-20,20 0,0 0</inkml:trace>
  <inkml:trace contextRef="#ctx0" brushRef="#br0" timeOffset="364512">16093 11093,'20'39,"-20"-19,0 20,0-20,0 0,20-1,-20-19,0 20,0 0,-20 0,20-20</inkml:trace>
  <inkml:trace contextRef="#ctx0" brushRef="#br0" timeOffset="365582">16550 10775,'0'-20,"20"0,-20 1,19-1,1 20,20-20,-20 0,0 20,19 0,-19 0,20 0,-20 20,0 0,-1 0,-19 19,0-19,0 20,0 0,-19-1,-21 21,0-21,0 1,1 0,-21-1,21 1,-1-20,0-20,0 20,21-20,-1 0,0-20,20 0,-20-20,20 21,0-1,20 0,0 0,0 20,-1-20,1 40,20-20,-20 20,0 0,19 0,-19-1,20 1,-20 0,19 0,1-20,0 0,-20 0,19 0,-19 0,0 0,0 0,0-20,0 0,-20 0,19 1,-19-1,20-20,-20 20,0 0,0 1,0 19,0 0,0 0,0 0,0 0,0 19,0 1,20 0,-20 0,0 0,20 0,0-1,0 1,-1 0,21-20,-20 0,0 0,20 0,-21 0,21 0,-20-20,0 0,0 1,-1-1,-19-20,0 20,0-19,0-1,0 0,-39 1,19 19,0-20,-20 20,1 20,-1 0,20 0,-20 0,1 20,19 20,0-20,0 19,0 1,20 0,-19-1,19-19</inkml:trace>
  <inkml:trace contextRef="#ctx0" brushRef="#br0" timeOffset="366015">18018 10636,'0'0,"0"0,-20 20,20 0,-20 20,1-1,-1 1,0 0,0 19,0-19,20 0,-20-1,1 1,-1 0,20-1,-20-19,20 0,0 0,0-20,0 20,0-20,0-20</inkml:trace>
  <inkml:trace contextRef="#ctx0" brushRef="#br0" timeOffset="366368">17621 10716,'-20'19,"20"1,0-20,20 20,0-20,0 20,0-20,0 0,19-20,-19 20,20-20,-40 0,20 20,-20-19,0-1,0 0,-20 20,20-20,-40 20,20 0,0 0,-19 20,19-20,0 20,0 0,20-1,0 21,0-20,0 0,20 0</inkml:trace>
  <inkml:trace contextRef="#ctx0" brushRef="#br0" timeOffset="366747">18058 11192,'40'0,"-21"0,1 0,20 0,-20 0,0-20,-1 0,1 20,-20-20,0 0,0 20,0-19,-20-1,1 20,-1-20,-20 20,20 0,-19 20,19-20,0 20,0-1,20 1,0 0,0 0,0-20,0 20,0-20</inkml:trace>
  <inkml:trace contextRef="#ctx0" brushRef="#br0" timeOffset="369418">15022 11708,'0'-40,"0"20,-20 0,0 20,0-19,0 19,0-20,1 20,-1 0,-20 0,20 0,0 20,-19-1,19-19,0 20,0 0,20 20,0-40,0 40,0-21,20-19,0 40,20-20,-1 0,-19 0,20-1,-1 1,1 0,0 20,-20-20,19 19,-39-19,20 20,-20-20,0 0,-20 19,1 1,-1-20,0 0,-20-1,20 1,-19-20,19 0,0 0,0-20,0 1,20-21,0 20,0-20,0 1,0-1,20 20,0-20,0 1,19-1,-19 20,20-19,-20 19,0 0,0 0,-1 0,1 20,-20-20,0 20,0 0,0 0,0 0</inkml:trace>
  <inkml:trace contextRef="#ctx0" brushRef="#br0" timeOffset="370170">15319 11648,'-19'0,"19"0,0 0,0 0,0 0,0 0,0 0,0 0,0 0,19 0,1 0,0 0,0 0,0 0,0-20,19 20,-19 0,0 0,20 20,-20-20,-1 20,-19 0,20 0,0 20,-20-21,0 21,20 0,-20 19,0-19,0 0,0-1,-20 1,20 0,0-1,0-19,0 20,0-20,0-20,0 20,0-20,0 0,0 0,-20 0,20-20,0 20,-20-20</inkml:trace>
  <inkml:trace contextRef="#ctx0" brushRef="#br0" timeOffset="370434">15379 11867,'0'19,"20"-19,-20 0,20 0,19-19,1 19,0 0,-1 0,-19 0,20 0,-20 0,19 0,-39 0,20 0,0 0</inkml:trace>
  <inkml:trace contextRef="#ctx0" brushRef="#br0" timeOffset="370624">15974 12045,'0'60,"0"-40,0-1,0 21,0-20,0 20,-20-21,20 21,0-20,0 0,0 0</inkml:trace>
  <inkml:trace contextRef="#ctx0" brushRef="#br0" timeOffset="371511">16450 11628,'0'0,"20"0,-20-19,20 19,-20 0,40 0,-20 0,19 0,-19 0,20 0,0 0,-21 0,21 0,-20 0,-20 0,20 0,-20 0,0 0,0 0,0 0,-20 0,0 0,0 0,0 0,1 0,-1 0,-20 0,20 19,-19-19,19 20,0-20,0 20,0 0,0-20,0 20,1 0,19 0,0-20,0 19,0 1,0-20,0 20,19-20,1 20,0-20,20 0,-20 20,0-20,19 0,1 20,0-20,-21 19,21-19,0 20,-20 0,19 0,-19 0,-20 0,20-1,-20 1,0 0,0 0,0 0,-20 20,0-21,1 1,-21 0,0 0,20 0,-19-20,-1 20,0-20,20 0,-19-20,19 20,0-20,20 0,-20 0,20 0</inkml:trace>
  <inkml:trace contextRef="#ctx0" brushRef="#br0" timeOffset="372324">17066 11668,'19'-20,"-19"20,40 0,-20-20,20 20,-1 0,1 0,0 0,-1-19,1 19,-20 0,0 0,0 0,-1 0,-19 0,0 0,0 0,0 0,-19 0,-1 0,0 0,0 19,-20-19,1 0,19 20,-20-20,1 20,19 0,0-20,0 20,0-20,20 20,0 0,0-20,0 19,0-19,20 20,-20-20,20 20,0 0,0-20,-1 0,1 20,0-20,0 0,20 20,-21-20,21 19,0-19,-1 20,1-20,-20 20,20 0,-20 0,-1 0,1-1,-20 1,0 0,0 0,0 0,0 0,-20 0,1-1,-1 1,-20 0,0 0,-19 0,19 0,0-20,1 19,-1-19,20-19,0 19,1-20,-1 0,20 0,0 0,0 0</inkml:trace>
  <inkml:trace contextRef="#ctx0" brushRef="#br0" timeOffset="372744">18098 11648,'0'0,"0"0,0 0,-20 0,20 20,-20 0,20 20,-20-1,0 1,0 0,0-1,20 1,-19 0,19-1,0-19,0 0,0 20,0-40,0 20,0-20,0 20,0-20</inkml:trace>
  <inkml:trace contextRef="#ctx0" brushRef="#br0" timeOffset="373110">17820 11688,'-20'20,"20"0,0-20,20 20,-20-1,20-19,-1 0,21 0,-20 0,0-19,0 19,-1-20,-19 0,0 0,0 20,0-20,0 0,-19 20,-1 0,0 0,-20 0,20 0,1 20,-1 0,0 0,0 0,0 0,20-1,0 1,20 0</inkml:trace>
  <inkml:trace contextRef="#ctx0" brushRef="#br0" timeOffset="373469">18217 12164,'0'20,"19"-20,1 0,0 0,0 0,0 0,19 0,-19-20,0 0,0 20,-20-19,20-1,-20 0,-20 20,0-20,0 0,0 20,-19 0,-1 0,20 20,-19-20,19 20,0-20,20 20,0 0,0-20,-20 19</inkml:trace>
  <inkml:trace contextRef="#ctx0" brushRef="#br0" timeOffset="376277">15081 12700,'20'-20,"-20"20,0 0,0-20,0 20,0 0,0-20,-20 20,20 0,0-19,-20 19,1-20,19 20,-20 0,0-20,-20 20,20 0,0 0,-19 0,19 20,-20 0,20-20,1 39,-21-19,40 0,-20 20,0-20,20 19,0-19,0 20,20-20,0-20,0 19,19-19,1 0,-20 0,20-19,-1-1,-19 20,0-20,0 0,-20 0,20 0,-20 1,20 19,-20-20,0 0,0 0,0 20,0 0,0 0,0 0,0 0,0 0,0 20,0 0,0 0,0 19,0-19,0 20,0-1,0 1,0-20,0 20,0-20,0 19,19-19,-19-20,0 20,0 0,0-20,0 0,0 20,0-20,0 0,0 0,0 0</inkml:trace>
  <inkml:trace contextRef="#ctx0" brushRef="#br0" timeOffset="376975">15438 12879,'20'-40,"-20"20,0 0,20 0,-20 1,0-1,0 0,0 0,20 0,-20 0,0 20,0-20,0 20,-20 0,20 0,0 0,0 0,0 20,0 0,0 0,0 20,0-20,0 19,0 1,0-20,0 19,0 1,0 0,0-20,0 19,0-19,0-20,0 20,0-20,0 20,0-20,0 20,-20-20,20 0,-20 0,1 0,-1 0,0 0,0 0,0 0,0 0,1 0,19 0,-20 0,20 0,0 0,0 0,0 0,0 0,20 0,-1 0,1 0,0 0,20-20,-20 20,19 0,-19 0,20 0,-20 0,-20 0,20 0,-20 0,19 0,-19 0,0 0,0 0,0 0,0 0</inkml:trace>
  <inkml:trace contextRef="#ctx0" brushRef="#br0" timeOffset="377144">15657 13097,'20'20,"-20"0,0-20,0 19,0 1,19 0,-19 0,0-20,0 20,0 0,-19-1,19 1,0 0,0 0,0-20</inkml:trace>
  <inkml:trace contextRef="#ctx0" brushRef="#br0" timeOffset="377971">16113 12760,'0'0,"0"0,20 0,0-20,0 20,-1 0,21 0,-20-20,20 20,-20 0,19 0,-19 0,-20 0,20 0,-20 0,0 0,0 0,0 0,0 0,-20 0,0 0,0 0,-19 20,19-20,-20 20,20-20,-19 19,19 1,-20-20,20 20,0 0,20-20,0 20,0-20,0 0,0 20,0-1,20-19,0 20,0-20,20 0,-21 20,21-20,-20 0,20 20,-1-20,1 0,0 20,-1-20,1 20,-20-20,0 20,0-1,0-19,-20 0,0 20,0-20,-20 20,20-20,-40 20,20 0,-20 0,21-20,-21 19,0-19,1 20,19-20,-20 0,0 0,20 0,1 0,-1 0,0-20,20 1,0-1,0 20</inkml:trace>
  <inkml:trace contextRef="#ctx0" brushRef="#br0" timeOffset="378512">16847 12680,'-19'0,"-1"0,20 20,-20 0,0 0,0 0,0-1,0 1,1 0,-1 20,20-1,-20-19,20 20,0 0,0-20,20-1,0 21,-1-20,21 0,-20 0,20-20,-1 19,1-19,0 0,-1 0,-19 0,20-19,-20 19,0-20,-1 20,-19-20,0 0,0 20,0-20,-19 0,-1 20,0-19,-20 19,1 0,-21 0,20 0,1 19,19-19,-20 20,20 0,0 0,1 0,19 0,0-1</inkml:trace>
  <inkml:trace contextRef="#ctx0" brushRef="#br0" timeOffset="378946">17780 12640,'0'0,"0"0,-20 0,20 20,-20 0,20 0,-20 20,20-1,-19 1,-1 0,0-1,0 21,20-20,-20-1,0 1,20-20,-19 0,19 0,0-1,0-19,0 20,0-20,0 0</inkml:trace>
  <inkml:trace contextRef="#ctx0" brushRef="#br0" timeOffset="379393">17284 12680,'-20'20,"20"-20,0 20,0-20,20 0,-20 20,20-20,0 0,-1 0,1 0,0 0,0-20,0 20,-20-20,0 0,0 20,0-20,0 20,0 0,0-20,-20 20,0 0,20 0,-20 0,0 0,1 20,19 0,-20-20,20 20,-20 0,20-20,0 20,0 0</inkml:trace>
  <inkml:trace contextRef="#ctx0" brushRef="#br0" timeOffset="379820">17919 13156,'0'0,"20"0,-20 20,20-20,-1 0,1-20,0 20,0 0,0-19,-20 19,0-20,0 0,0 20,0-20,-20 20,0-20,-20 20,21 0,-1 0,0 20,0-20,20 20,-20-20,20 20,0-20,0 20,0-20,0 0,0 0,0 0</inkml:trace>
  <inkml:trace contextRef="#ctx0" brushRef="#br0" timeOffset="381479">15141 13811,'20'0,"-20"-20,19 20,-19 0,0-19,0 19,0-20,0 20,0-20,0 20,-19-20,19 20,-20-20,0 20,0-20,20 20,-20 0,-19 0,19 0,0 0,0 0,0 20,-20 0,21 20,-1-20,0 19,0-19,0 20,20-20,0-1,20 1,0-20,0 20,19-20,-19 0,20 0,0-20,-20 0,19 1,-19-1,0 0,0 0,0 0,-1 0,-19 20,20-19,-20 19,0 0,0 0,0 0,0 0,0 19,0 1,20 20,-20 0,0-1,0-19,0 20,0 0,0-1,0 1,0-20,0 19,0-19,0 20,-20-20,20 0,0-20,0 20,0-20,0 0,0 0,0 0,0 0,0 0,0 0,0-20</inkml:trace>
  <inkml:trace contextRef="#ctx0" brushRef="#br0" timeOffset="381852">15478 13732,'0'0,"0"0,20 0,-20 0,40 0,-20 0,19 0,1-20,-20 20,19 0,-19 0,0 0,0 0,-20 0,20 0,-20 0,0 0,-20 0,20 0</inkml:trace>
  <inkml:trace contextRef="#ctx0" brushRef="#br0" timeOffset="382340">15597 13712,'-39'20,"19"-20,0 20,0-20,0 20,0-1,20-19,-20 20,20 0,0 0,0-20,0 20,0 0,0-20,0 19,20 1,0-20,0 0,0 0,0 0,0 0,19 0,-19 0,20-20,-20 20,19 0,-19 0,20 0,-20 0,19 20,-19 0,0-20,0 20,0 0,0 0,-1 0,-19-1,0 1,0 0,0 0,-19 20,-1-21,-20 1,20 0,-20 0,1 0,-1 0,20-20,-19 20,19-20,-20 0,20 0,-19 0,19-20,0 20,0-20,20 20,-20-20,20 20,0-20,0 20,0-20,0 20</inkml:trace>
  <inkml:trace contextRef="#ctx0" brushRef="#br0" timeOffset="383037">16073 14010,'0'0,"0"20,0-20,0 0,0 19,20-19,-20 20,0 0,0 0,0 0,0 19,0-19,0 20,0-20,0 0,0 19,0-19,0 0,0-20,0 20,0 0,0-20,-20 0,20 20,0-20,0 0</inkml:trace>
  <inkml:trace contextRef="#ctx0" brushRef="#br0" timeOffset="383965">16609 13811,'0'0,"-20"0,20 0,0 0,0 0,0 0,0-20,0 20,20 0,-20 0,20-19,0 19,0 0,19 0,-19 0,20 0,0 0,-1 19,-19-19,0 20,-20 0,20 0,-20 0,-20 0,20-1,-20 1,-19 20,19-20,-20 20,20-21,-20 1,21 20,-21-20,20 0,20-1,-20-19,20 0,0 0,0 20,0-20,20 0,20 0,-20 0,19-20,1 20,0 0,-1 0,1 0,0 0,-1 20,-19-20,0 0,-20 0,0 0,0 0,0 0,0 0,0 0,0 0,0 0,0 0,0-20</inkml:trace>
  <inkml:trace contextRef="#ctx0" brushRef="#br0" timeOffset="384460">17205 13772,'19'0,"1"-20,0 20,0 0,20 0,-21 0,1 20,0-20,20 19,-20 1,-1-20,-19 20,20 0,-20 0,-20 19,1-19,-1 0,-20 20,20-20,-19 19,19-19,-20 20,40-20,-20 0,20-20,0 19,0-19,0 20,20-20,0 20,0-20,19 0,-19 0,20 0,-20 0,19 0,-19 0,0 0,20 0,-20 0,0-20,-1 20,21-20</inkml:trace>
  <inkml:trace contextRef="#ctx0" brushRef="#br0" timeOffset="384852">18296 13712,'0'0,"0"0,0 0,-20 0,20 20,-20 0,0 0,1 19,-1 1,-20 0,20-1,0 1,-19 0,19-1,0 1,0-20,20 0,-20 0,20-1,-20 1,20-20,0 20,0-20</inkml:trace>
  <inkml:trace contextRef="#ctx0" brushRef="#br0" timeOffset="385245">17800 13772,'-20'19,"20"-19,0 20,20-20,-20 0,20 20,0-20,19 0,-19 0,20 0,-20 0,19-20,-19 0,-20 20,20-19,-20 19,0-20,-20 20,0-20,0 20,1 0,-21 0,20 20,0 0,0-20,1 19,19 1,-20-20,20 20,0 0,0 0</inkml:trace>
  <inkml:trace contextRef="#ctx0" brushRef="#br0" timeOffset="385645">18256 14288,'20'39,"0"-39,0 20,0-20,-1 0,1 0,0 0,20 0,-20-20,0 20,-1-20,-19 20,20-19,-20 19,0-20,-20 20,1-20,-1 20,-20-20,20 20,-20 0,21 0,-21 0,20 20,0-20,20 20,-20 0,20-20,0 19,0 1,0-20</inkml:trace>
  <inkml:trace contextRef="#ctx0" brushRef="#br0" timeOffset="387460">15260 14803,'0'-19,"0"19,0-20,-20 20,0-20,0 20,0-20,1 20,-1 0,-20 0,20 0,-19 20,19-20,0 20,-20 0,20 19,0-19,20 0,-19 0,19 0,0-1,19 1,1 0,0-20,0 0,20 0,-20 0,19-20,1 20,-20-20,19 1,-19-1,0 0,0 0,0 0,-20 0,20 1,-20-1,0 20,0 0,0 0,0 0,0 0,0 0,0 20,-20 19,20-19,0 20,0-1,0 1,0-20,0 40,0-21,0 1,0 0,0-1,-20 1,20 0,0-20,0-1,-20 1,20 0,0-20,0 0,20 0</inkml:trace>
  <inkml:trace contextRef="#ctx0" brushRef="#br0" timeOffset="388096">15796 14823,'-20'-39,"0"19,20 20,-20-20,-20 20,21-20,-1 20,0 0,-20 20,20-20,1 20,-1 0,0-1,20 1,0 0,0 0,0 0,20 0,0 19,19-19,-19 0,20 0,-20 0,-1 0,21-1,-20 1,0 0,-20 0,0 0,0 0,-20-1,20 1,-40 0,20 0,1-20,-21 0,20 0,0 0,0 0,1-20,-1 0,20 0,-20 1,20-1,0-20,20 20,-20 0,39-19,-19 19,0-20,20 20,-20-19,19 19,-19-20,20 20,-20 0,-1 1,1 19,-20-20,20 20,-20 0,0 0,0 0,-20 0,20 20,0-20,0 0</inkml:trace>
  <inkml:trace contextRef="#ctx0" brushRef="#br0" timeOffset="389038">15994 15061,'0'20,"-20"0,20 0,0 0,0 0,0-1,0 1,-20 0,20-20,0 20,0 0,0 0,0-20,0 20</inkml:trace>
  <inkml:trace contextRef="#ctx0" brushRef="#br0" timeOffset="389742">16550 14784,'0'-20,"0"0,0 20,-20 0,20 0,0 0,0 20,0 0,0-1,0 21,0 0,0 19,0-19,20 0,-20-1,0 1,0 0,0-1,0 1,0-20,0 20,-20-20,20-20,0 19,0-19</inkml:trace>
  <inkml:trace contextRef="#ctx0" brushRef="#br0" timeOffset="390304">16768 14744,'40'-40,"-20"40,-1-20,1 20,0 0,20 20,-20-20,-1 20,21 0,-40 0,20 19,-20-19,0 0,0 0,-20 20,-20-21,21 21,-21-20,0 0,20-20,-19 20,19-20,20 0,-20 0,20 0,0 0,0-20,20 20,0 0,0-20,19 20,-19 0,20 20,-1-20,-19 20,20 0,0-20,-21 19,1 1,0 0,-20-20,0 20,-20 0,-19 0,19-1,-20 1,0 0,-19 0,19 0,20-20,-19 0,19 20,0-20,0-20,20 0,-20 0</inkml:trace>
  <inkml:trace contextRef="#ctx0" brushRef="#br0" timeOffset="390717">17701 14704,'19'0,"-19"0,0 0,0 0,0 0,-19 40,-1-20,0 39,0-19,0 19,0-19,1 0,19 0,-20-1,0 1,20 0,-20-21,20 1,0-20,0 20,0-20,0 0,0 0</inkml:trace>
  <inkml:trace contextRef="#ctx0" brushRef="#br0" timeOffset="391097">17324 14704,'-20'20,"20"0,-20 0,20-20,0 20,20-20,0 19,-1-19,1 0,0 0,0 0,0-19,0 19,-1-20,-19 0,0 20,0-20,0 20,0 0,-19-20,-1 20,-20 0,20 0,0 20,-19-20,19 20,20-20,-20 20,20-20,0 20,20-1</inkml:trace>
  <inkml:trace contextRef="#ctx0" brushRef="#br0" timeOffset="391483">17740 15280,'40'0,"-20"0,0 0,-20 0,20-20,-1 20,-19-20,20 20,-20-20,0 20,-20-20,20 20,-19 0,-1 0,0 0,-20 0,20 0,0 20,1-20,19 20,0-20,0 20,0-20,-20 20</inkml:trace>
  <inkml:trace contextRef="#ctx0" brushRef="#br0" timeOffset="393324">14684 16153,'0'-20,"20"0,-20 0,20 0,-20-19,20 19,0 0,-20-20,0 21,0-21,0 20,0 0,0 0,0 0,0 1,0-1,0 20,0 0,0-20,0 20,0 0,0 0,0 20,0 0,0 19,0-19,0 20,20 0,-20-1,0 1,19 19,-19-19,20 0,-20-1,0 1,0-20,0 20,0-20,0-1,0 1,-20-20,1 20,-1-20,20 20,-40-20,20 0,0 0,1 0,-1 0,0-20,20 20,-20 0,0 0,20 0,-20 0,20 0,0 0,0 0,0 0,20 0,-20 0,20 0,0 0,20 0,-21 0,21 0,0 0,-1 0,-19 0,20 0,0 0,-21 0,1 0,0 0,-20 0,0 0,0 0,0 0,0 0,0-20,0 20</inkml:trace>
  <inkml:trace contextRef="#ctx0" brushRef="#br0" timeOffset="393812">15042 16034,'-20'20,"20"-1,-20 1,20 20,0-20,0 19,0-19,0 20,20-20,0 0,19 0,-19-1,20-19,-1 0,1 0,0 0,0-19,-1 19,1-20,0 0,-21-20,1 20,-20 0,0-19,0 19,0 0,-20-20,1 21,-1-1,-20 0,20 0,-19 0,-1 20,0 0,0 0,1 0,19 20,-20 0,1 20,19-21,0 21,20-20,0 20,0-21,0 1,20 0</inkml:trace>
  <inkml:trace contextRef="#ctx0" brushRef="#br0" timeOffset="394252">15518 16173,'0'39,"0"-19,20 0,-20 0,20 0,-1-20,1 20,20-20,-20 19,0-19,19 0,1 0,0 0,-1-19,1 19,0-20,-1 0,-19 0,20 0,-40 0,20 0,-20 1,-20-1,20-20,-40 20,1-19,-1 19,-20 0,1 0,19 0,-19 20,-1 0,20 20,1 0,19 0,0 19,0-19,20 20</inkml:trace>
  <inkml:trace contextRef="#ctx0" brushRef="#br0" timeOffset="394679">16312 16133,'19'20,"-19"0,0-1,0 1,0 20,0-20,-19 0,19 0,0-1,0 21,-20-40,20 20,0 0,0-20</inkml:trace>
  <inkml:trace contextRef="#ctx0" brushRef="#br0" timeOffset="395166">16490 16073,'0'40,"0"0,0-20,0-1,20 1,0 0,0 0,19 0,1-20,0 20,-20-20,19 0,1 0,0-20,-1 20,1-20,-20 0,0 0,0 0,-1 1,-19-21,0 20,0-20,-19 21,-1-21,-20 0,20 1,-19 19,-1 0,0 20,0 0,1 0,-1 40,0-21,1 1,-1 20,20-20,0 19,0-19,20 20,0 0,0-21,20 1</inkml:trace>
  <inkml:trace contextRef="#ctx0" brushRef="#br0" timeOffset="395661">16966 16034,'0'39,"-19"-19,19 0,0 0,0 20,0-21,19 1,1 0,20 0,-20 0,19-20,1 20,0-20,19 0,-19-20,0 20,-1-20,1 0,-20 0,20 0,-40 1,19-21,-19 20,0 0,-19-19,-1-1,0 20,-20-20,1 21,-1 19,-20-20,21 20,-1 20,0-1,-19 21,39 0,-20-20,20 19,20 1,-19-20,19 0,19-1</inkml:trace>
  <inkml:trace contextRef="#ctx0" brushRef="#br0" timeOffset="396115">18276 15796,'-20'19,"20"1,-39 20,19 0,-20-1,20 1,-19 0,19-1,0 1,0 0,0-1,0 1,20-20,0 0,0 0,-20 0,20-20,0 0</inkml:trace>
  <inkml:trace contextRef="#ctx0" brushRef="#br0" timeOffset="396494">17760 15855,'-20'40,"20"-20,0 0,20-20,0 19,0-19,0 0,19 0,-19 0,20-19,-20 19,0-20,-20 20,0-20,0 0,0 20,-20 0,0-20,-20 20,20 0,1 0,-21 20,20-20,0 20,0 0,20 0,0-1,0 1</inkml:trace>
  <inkml:trace contextRef="#ctx0" brushRef="#br0" timeOffset="396894">18276 16272,'20'20,"-20"-20,0 0,20 0,0 0,-1 0,1 0,0 0,0 0,-20-20,20 20,-20-20,0 20,0-20,0 0,-20 0,0 20,0 0,-19-19,19 19,0 19,0-19,0 20,0 0,1-20,19 20,0 0,0-20,0 20,0-20</inkml:trace>
  <inkml:trace contextRef="#ctx0" brushRef="#br0" timeOffset="431396">2679 1726,'0'0,"-20"0,20 0,0 0,0 0,0 0,0 0,0 0,0 0,0 0,0 0,0 0,0 0,0 0,0 0,0 0,0 20,0-20,-20 0,20 0,0 0,0 0,0 0,0 0,0-20,0 20,20 0,-20-19,0-1,20 20,0-20,-20-20,20 20,-1 1,-19-21,20 0,0 0,0 1,0-21,0 21,0-21,-1 0,1 21,0-21,20 21,-20-21,-1 20,1 1,0-1,0 20,-20 0,20 0,-20 20,0 0,0 0,0 0,0 0,0 0,20 0,-20 0,19 20,1 0,-20 0,20 20,0-1,0 21,0-20,0 19,-1 1,1-21,0 21,0-20,0-1,-20 1,20-20,-20 19,19-19,-19 20,0-20,0 0,20 0,-20-20,0 19,0-19,0 0,0 0,0 20,0-20,0 0,0-20,0 20,0 0,-20-19</inkml:trace>
  <inkml:trace contextRef="#ctx0" brushRef="#br0" timeOffset="431830">2858 1349,'0'20,"0"-20,-20 0,20 0,0 0,20 0,-1 0,-19 0,40-20,-20 20,0 0,19 0,1 0,0 0,-1 0,1 0,-20 0,20 0,-20 0,-20 0,19 0,-19 0,0 0,0 0,0 0,0 0,0 0,0 0,0 0</inkml:trace>
  <inkml:trace contextRef="#ctx0" brushRef="#br0" timeOffset="432514">3016 2222,'0'-39,"-20"39,20-20,0 20,0 0,0 0,0 0,0 0,0 0,0 20,0 0,0 19,0-19,0 20,0 0,0-1,0 1,0 0,0-1,0-19,0 20,0-20,0 0,0-1,0 1,0-20,0 0,0 0,0 0,0 0,0 0,0 0,0-20,-19 1</inkml:trace>
  <inkml:trace contextRef="#ctx0" brushRef="#br0" timeOffset="433266">2719 2242,'-20'0,"20"-20,0 20,0-19,20-1,-20 0,19 0,21 0,-20 0,20 1,-1-21,1 40,0-20,-1 20,1 0,0 0,-1 0,1 20,-20 0,20 19,-40-19,20 20,-20 0,0-1,0 1,0 0,-20-1,0 1,-20 0,20-1,-19 1,19-20,0 0,-20-20,20 0,1 0,-1 0,20 0,0 0,-20-20,20 0,0 20,0-20,0 20,20-20,-20 1,20 19,19 0,-19-20,20 20,-1 0,-19 0,20 20,0-20,-20 19,-1-19,1 20,0 0,0 0,-20 0,0 20,0-21,-20 21,0 0,0-20,1 19,-21-19,20 0,0 0,-20 0,1-20,19 20,-20-20,1 0,19 0,-20 0,20 0,0 0,20-20,-19 20,-1 0,20-20,0 20,0-20,0 0</inkml:trace>
  <inkml:trace contextRef="#ctx0" brushRef="#br0" timeOffset="434160">3155 3413,'20'0,"-20"0,0 0,0-20,0 20,0 0,-20-20,20 20,-20-19,20 19,-20-20,1 20,-1-20,0 20,0-20,-20 20,21-20,-21 20,20 0,-20 0,21 0,-1 0,-20 0,20 20,0 0,-19 0,19 19,0-19,0 20,0 0,0 19,20-19,-19 0,19 19,0-19,0-1,0 1,19 0,1 0,0-21,20 1,-20 0,19 0,1 0,0-20,19 0,-19 0,0 0,19-20,-19 20,-1-20,1 0,0 0,-20 1,0-1,-20 20,0 0,0-20,0 20</inkml:trace>
  <inkml:trace contextRef="#ctx0" brushRef="#br0" timeOffset="434790">3532 3612,'0'0,"0"0,20-20,-20 20,20 0,0 0,0 0,-1 0,21 0,-20 0,20 0,-21 0,1 0,0 0,0 0,0 0,-20 0,20 0,-20 0,0 0,0 0,0 0,0 0,0 0,0 0,0 0,-20 0</inkml:trace>
  <inkml:trace contextRef="#ctx0" brushRef="#br0" timeOffset="435074">3552 3433,'0'0,"0"0,0 0,0 0,0 0,20 0,0 0,19 0,-19 0,20 0,-20 0,0 0,19 0,-19 20,-20-20,20 0,-20 0,20 0,-20 0,0 0,0 20,0-20</inkml:trace>
  <inkml:trace contextRef="#ctx0" brushRef="#br0" timeOffset="435717">3492 2500,'20'-20,"-20"20,0 0,20 0,0 0,0 0,0 0,19 0,-19 0,0 0,20 0,-20 0,19 0,-19 0,0 0,0 0,0 0,0 0,-20-19,0 19,0 0,0 0,0 0,0 0,0 0,0-20</inkml:trace>
  <inkml:trace contextRef="#ctx0" brushRef="#br0" timeOffset="436022">3453 2302,'0'0,"0"0,0 0,0 0,20 0,-1-20,21 20,-20 0,20 0,-20 0,19 0,1 0,-20 0,0 0,-1 0,1 0,0 0,-20 0,20 0,-20 20</inkml:trace>
  <inkml:trace contextRef="#ctx0" brushRef="#br0" timeOffset="436713">3552 1389,'-20'0,"20"0,0 0,20 0,-20 0,20 0,0 0,0 0,-1 0,1 20,20-20,-20 0,0 0,19 0,-19 0,0 0,0 0,0 0,-20 0,0 0,20 0,-20 0,0 0,0 0,0 0,0 0,-20 0</inkml:trace>
  <inkml:trace contextRef="#ctx0" brushRef="#br0" timeOffset="437086">3433 1230,'0'-20,"0"20,20 0,0 0,-1 0,1 0,20 0,-20-19,0 19,19 0,-19 0,0 0,20 0,-20 0,-1 0,1 0,-20 0,20 0,-20 0,0 0,0 0,0 0,0 0,0 0,20 0,-20 0</inkml:trace>
  <inkml:trace contextRef="#ctx0" brushRef="#br0" timeOffset="442756">4207 833,'0'0,"0"0,0 0,0 0,0 0,0-19,0 19,0 0,0 0,0 0,0 0,0 0,0 0,0 0,0 0,0-20,0 20,0-20,20 20,-20-20,20 20,-1-20,1 0,0 20,0-19,0 19,0 0,-1 0,1 0,0 19,0-19,0 0,-20 20,20 0,-20 0,0 0,0 0,0-1,-20 21,0 0,20-1,-20 21,-20-20,21-1,-1 1,0-20,0 20,0-21,0 1,1-20,-1 20,0 0,20-20,0 20,-20-20,20 0,0 0,0 0,0 0,0 0,0 0,20-20,-20 20,0-20,20 20,-20 0,0 0,20 0,-1 20,1-20,-20 20,20-20,20 20,-20-20,-1 0,21 0,-20 0,20 0,-20-20,-1 20,21-20,-20 20,0-20,19 0,-19 0,0 1,0-1,-20-20,20 20,-20-19,0 19,0 0,0 0,0 20,0 0,0 0,0 0,-20 0,20 0,0 0,0 0,0 20,0 0,0 0,0-1,0 1,0 0,20 0,-20 0,20 0,-1-1,1 1,20-20,-20 0,20 20,-21-20,21-20,-20 20,20 0,-21-20,1 1,0-1,0 20,0-20,0 0,-20-20,0 1,20 19,-20-20,0 0,-20 1,20-1,-20 20,0 0,-20-19,20 39,-19-20,-1 20,0 0,1 0,-1 20,0 0,20-1,-19 1,39 20,-20 0,0-1,20 1,0 0,0-1,0-19,0 20</inkml:trace>
  <inkml:trace contextRef="#ctx0" brushRef="#br0" timeOffset="443496">5735 575,'0'0,"0"0,0 0,0 0,0 0,0 0,0 0,0 0,-20 0,20 20,0 0,-20 20,20 0,-20-21,0 41,1-20,-1-1,20 1,-20 0,20-21,-20 21,20-20,0 0,-20 0,20 0,0-1,0 1,0-20,0 0,0 0,0 0,0 0,0-20</inkml:trace>
  <inkml:trace contextRef="#ctx0" brushRef="#br0" timeOffset="444004">5318 734,'-20'0,"20"20,0-20,0 0,20 20,0-20,-20 0,20 0,0 0,0 0,-1-20,1 20,-20-20,20 0,-20 1,0 19,20-20,-20 0,0 0,-20 20,20 0,-20-20,20 20,-20 0,1 0,-1 0,0 20,0 0,0-20,20 20,-20-20,20 20,0-20,0 19,0-19,0 20,20 0</inkml:trace>
  <inkml:trace contextRef="#ctx0" brushRef="#br0" timeOffset="444559">5755 1072,'0'19,"0"-19,20 0,-20 0,19 20,-19-20,20 0,0 0,-20 0,20 0,0-20,0 20,-20 0,19-19,1-1,-20 0,20 20,-20-20,0 0,0 0,0 20,0-20,-20 1,20 19,-20-20,1 20,19-20,-20 20,0 0,0 0,20 0,-20 20,0-20,20 20,-19-1,-1-19,20 20,0 0,-20 0,20-20,0 0,0 20,0-20,20 20,-20 0</inkml:trace>
  <inkml:trace contextRef="#ctx0" brushRef="#br0" timeOffset="446131">4207 1925,'0'0,"0"-20,0 20,0 0,0 0,0 0,0 0,0 0,0 0,0 0,0 0,0 0,0 0,0 0,0 0,0 0,0 0,0-20,0 20,0 0,0 0,0 0,0 0,0 0,0 0,20-20,-20 20,0 0,20-20,-1 20,-19-19,20-1,0 20,0 0,0 0,19 0,-19 0,0 0,0 0,0 0,-20 20,20-1,-20-19,0 20,0 0,0 0,0 0,-20 20,20-21,-20 1,0 20,0-20,0 0,1-1,-1-19,0 20,20-20,0 0,-20 0,20 0,0 0,0 0,0 0,0 0,0-20,0 20,0 0,20 0,0-19,0 19,-1 0,21 0,-20 0,20 0,-1 19,-19-19,0 20,0-20,0 20,-20 0,0 0,0 0,0 19,0-19,-20 20,20-20,-20 0,0-1,0 1,1 0,-1 0,-20 0,20 0,0-20,0 0,-19 19,19-19,0 0,0 0,0 0,20 0,-19 0,19 0,-20-19,20 19,0-20,-20 20</inkml:trace>
  <inkml:trace contextRef="#ctx0" brushRef="#br0" timeOffset="447018">4643 1984,'-19'0,"19"0,0 20,0-20,0 20,0 0,0 0,0 19,0-19,0 20,19-20,1 19,0-19,0 0,0 0,19 0,-19 0,20-20,0 0,-1 0,-19 0,20-20,-20 0,19 0,-19 0,0 0,0 1,-20-21,20 20,-20-20,0 1,-20 19,0-20,0 1,0-1,-19 20,19-20,-20 20,1 1,19-1,-20 20,20 0,-20 0,21 20,-21-1,20 1,0 20,0 0,20-1,-19 1,19 0,0-1,0 1,19-20,1 0</inkml:trace>
  <inkml:trace contextRef="#ctx0" brushRef="#br0" timeOffset="447655">5655 1786,'-19'-20,"19"0,0 20,0 0,-20 0,20 0,0 0,0 0,0 0,0 0,0 0,-20 0,20 20,0 0,-20 20,20-21,-20 21,0 0,20 0,-19-1,19 1,-20 0,0 19,20-19,-20-1,20 1,-20-20,20 20,0-40,0 20,0-20,0 0,0 0,0 0,0 0,0 0,0-20,0 20</inkml:trace>
  <inkml:trace contextRef="#ctx0" brushRef="#br0" timeOffset="448149">5100 1865,'0'20,"20"-20,-20 0,20 20,-1-20,1 0,0 0,0-20,0 0,-20 20,20-20,-1 1,-19-1,0 20,0-20,0 0,0 20,-19-20,19 0,-20 20,20 0,-20 0,0 0,0 0,0 20,1-20,19 20,-20 0,20 0,-20 0,20-20,20 19,-20 1,20 0</inkml:trace>
  <inkml:trace contextRef="#ctx0" brushRef="#br0" timeOffset="448698">5596 2282,'20'0,"-20"20,20-20,-20 20,19-20,1 20,0-20,0 0,0 0,0 0,0 0,-20 0,19-20,1 20,0 0,-20-20,0 20,20-20,-20 0,0 20,0-20,-20 0,20 1,-20-1,0 0,1 0,-1 20,0-20,0 20,-20 0,20 20,1-20,-1 20,0 0,20 0,-20-1,20 1,0-20,0 20,0 0,0-20,0 20</inkml:trace>
  <inkml:trace contextRef="#ctx0" brushRef="#br0" timeOffset="449660">4227 3115,'0'0,"0"0,-20 0,20 0,0 0,0 0,0 0,-20 0,20 0,0 0,0 0,0 0,20 0,0 0,0 0,-1 0,1 0,20 0,-20 0,19 0,1 0,-20 0,20 0,-20 0,-1 0,-19 0,20 0,-20 0,0 0,0 0,0 0,-20 0,20 0,-19 0</inkml:trace>
  <inkml:trace contextRef="#ctx0" brushRef="#br0" timeOffset="450181">4207 3215,'-40'39,"40"-19,-20 0,1 0,19 0,0 0,0-20,0 0,0 0,0 19,19-19,-19 0,20 0,0 0,0-19,-20 19,20 0,0-20,-1 20,1 0,0-20,0 20,0 0,0-20,19 20,-19 0,20 0,-20 0,19 20,-19 0,20-20,-20 20,0-1,-20 21,19-20,-19 0,0 19,-19-19,19 20,-20 0,0-1,-20-19,20 20,1-20,-21 0,20-1,-20 1,20-20,-19 0,19 0,0 0,0 0,0 0,1 0,-1 0,0 0,20 0,0 0</inkml:trace>
  <inkml:trace contextRef="#ctx0" brushRef="#br0" timeOffset="451014">4743 3334,'0'20,"-20"-1,20 1,0 0,0 20,0-20,20 19,-20-19,19 20,1-20,0 19,0-19,0-20,20 20,-1-20,1 0,0 0,-1 0,1-20,0 0,-1 1,-19-1,0 0,0-20,-20 20,20-19,-20 19,0-20,-20 0,20 21,-20-21,-20 0,21 1,-21 19,0-20,0 20,1 0,-1 20,20 0,-19 0,-1 20,20 0,0 20,0-1,0 1,1 0,19-1,-20 1,20 0,0-20,0 19,0-19</inkml:trace>
  <inkml:trace contextRef="#ctx0" brushRef="#br0" timeOffset="451597">5854 3056,'0'-20,"0"20,0 0,0 0,0 0,0 0,0 0,-20 0,20 20,0-20,-20 20,0 19,20 1,-19 0,-1 19,0-19,0 20,0-1,0-19,0 19,20-19,-19 20,-1-41,20 21,-20-20,20 0,0 0,-20-1,20-19,0 0,0 0,0 0,0 0,0-19</inkml:trace>
  <inkml:trace contextRef="#ctx0" brushRef="#br0" timeOffset="452152">5378 3195,'0'20,"0"0,20-20,-20 19,19-19,1 0,20 0,-20-19,0 19,-1-20,1 0,-20 0,20 20,-20-20,0 0,0 0,0 1,0 19,-20-20,20 20,-20-20,1 20,19 0,-20 0,0 20,-20-20,20 20,1-20,-1 19,20 1,-20 0,20 0,-20-20,20 20,0 0,0 0,20-1,-20 1</inkml:trace>
  <inkml:trace contextRef="#ctx0" brushRef="#br0" timeOffset="452728">5814 3631,'20'0,"-20"20,0-20,20 20,0-20,0 0,-1 0,1 0,0 0,0 0,0 0,0 0,-1-20,-19 20,20-20,-20 20,0-19,20-1,-20 0,0 20,-20-20,20 0,-20 0,1 0,-1 20,0 0,-20 0,20 0,1 0,-21 20,20-20,0 20,0 0,20 0,-19-20,19 20,0 0,0-20,0 19,19-19,-19 20</inkml:trace>
  <inkml:trace contextRef="#ctx0" brushRef="#br0" timeOffset="518701">21451 7124,'0'0,"0"0,0 0,0 0,0 0,0 0,0 0,0 0,0 0,0 0,0 0,0 0,0 0,0 0,0 0,0 0,0 0,0 0,0 0,0 0,0 0,0 0,0 0,0 0,0-20,20 20,-20-20,20 0,-20 1,20-1,-20-20,19 20,1-20,0 1,0-21,0 21,0-1,0-20,-1 21,1 19,-20-20,20 20,-20 0,20 1,-20-1,20 0,-20 20,20-20,-20 0,0 20,19-20,-19 20,0-19,0 19,20 0,-20 0,0 0,0 0,0 0,20 0,-20 19,20-19,-20 20,20 0,0 0,-20 20,20-21,-1 21,-19-20,20 20,-20-1,20 1,-20 20,20-21,-20-19,0 20,20-1,-20 1,0-20,0 0,0 0,20 0,-20-1,0-19,0 20,0 0,0-20,0 20,0-20,0 0,0 0,0 0,0 0,-20 0,20 0,-20 0</inkml:trace>
  <inkml:trace contextRef="#ctx0" brushRef="#br0" timeOffset="519189">21530 6866,'0'0,"0"0,0 0,0 0,0 0,20 0,0 0,0 0,0 0,20 0,-1 0,1 0,0-20,-1 20,-19 0,20 0,-20 0,0 0,-1 0,1 0,0 0,-20 0,20 0,-20 0,0 0,20 0,-20 0,20 0,-20 0,0 20,0-20,0 0,0 0,0 0</inkml:trace>
  <inkml:trace contextRef="#ctx0" brushRef="#br0" timeOffset="520205">21471 8057,'-20'19,"20"-19,0 0,0 0,0 0,0 0,0 0,0 0,0 0,0 0,0 0,0 0,0 0,0 0,20-19,-20 19,0-20,20 0,-20 0,20 0,-1-19,-19 19,20-20,0-20,0 21,0-21,0 1,0 19,-1 0,1 1,-20 19,20-20,0 20,-20 20,0-20,20 20,-20-19,0 19,0 0,0 0,0 0,0 19,20-19,-20 20,0 0,19 0,-19 20,0-21,20 21,-20 0,0 0,20 19,-20-19,0-1,0 1,20 0,-20 0,0-1,20-19,-20 20,0-20,0-1,20 1,-20 0,0-20,0 20,0-20,0 0,0 0,0 0,0 0,0-20</inkml:trace>
  <inkml:trace contextRef="#ctx0" brushRef="#br0" timeOffset="520672">21431 7878,'0'0,"0"0,0 0,20 0,-20 0,20 0,20 0,-21 0,21 0,0 0,0-20,-1 20,1 0,19 0,-19 0,20 0,-21 0,1 0,0 0,-20 0,-1 0,1 0,0 0,-20 0,0 0,0 0,0 0,0 0,0 0,0 0,0 0,0 0,0 0,-20 0,20 0,-20 0</inkml:trace>
  <inkml:trace contextRef="#ctx0" brushRef="#br0" timeOffset="539889">21491 8553,'20'-20,"-20"0,0 20,0 0,0 0,0-20,0 20,0 0,0 0,0 0,0 0,0 20,0 0,0 0,0-1,0 21,0 0,0 0,0-1,0 1,0 0,0-1,0 1,0-20,0 20,0-21,0-19,0 20,0 0,0-20,0 0,0 0,0 20,0-20,0 0,-20 0,20 0</inkml:trace>
  <inkml:trace contextRef="#ctx0" brushRef="#br0" timeOffset="540885">21213 8553,'0'0,"0"0,0 0,20 0,-20 0,20-20,-1 20,1-20,0 20,20-20,0 20,-1-20,1 20,0 0,-1-20,1 20,0 0,-1 0,-19 0,0 20,0 0,0 0,0-20,-20 20,0 0,0-1,0 1,0 0,0 0,-20-20,0 20,0 0,0 0,-19-1,19 1,-20 0,20-20,0 20,-19-20,19 0,20 0,-20 0,20 0,-20 0,20 0,0 0,0 0,-20 0,20 0,0-20,0 20,0 0,0 0,20 0,-20 0,20 0,0 0,0 0,-1 0,21 0,0 0,-20 0,39 0,-19 20,0-20,-1 0,-19 20,20 0,-40-1,20 1,-20 0,0 0,0 0,0 0,-20 0,0-1,0 1,0 0,0-20,-19 20,19 0,-20 0,20-1,-19-19,-1 20,0-20,1 0,19 0,0 0,-20 0,20 0,20 0,-19 0,19-20,-20 20,20 0,0 0,-20-19,20 19,0 0,0 0</inkml:trace>
  <inkml:trace contextRef="#ctx0" brushRef="#br0" timeOffset="541582">21491 9485,'0'0,"0"0,0 0,0 0,0 0,0 20,0 0,0 0,0 0,0 19,0 1,0 0,0-1,0 1,0 0,0-1,0 1,0 0,0-20,0 19,-20-19,20 20,0-20,0 0,-20-1,20 1,0-20,0 0,0 20,0-20,0 0,0 0,0-20</inkml:trace>
  <inkml:trace contextRef="#ctx0" brushRef="#br0" timeOffset="542463">21134 9565,'0'0,"0"0,0-20,0 20,0 0,0-20,19 20,1 0,0-20,0 0,20 20,-21-20,21 20,20-19,-21 19,21-20,-1 20,-19 0,0 0,19 20,-19-1,-20 1,0 0,0 20,-1-20,-19 0,0-1,0 1,-19 20,-1-20,-20 0,0-1,21 21,-21-20,0-20,0 20,1 0,-1-20,20 19,-19-19,19 0,0 0,20 0,-20 0,20 0,0 0,0-19,0 19,0 0,20-20,-20 20,20 0,0-20,-1 20,21 0,0 0,-1 0,1 0,0 0,0 0,-1 20,1 0,-20-20,19 19,-19 1,-20 0,20 0,-20 0,0 0,0 0,0-1,-20 21,0-20,1 0,-1 0,-20-1,20 1,-19 0,19 0,-20-20,20 20,-20-20,1 0,19 0,-20 0,20 0,-19-20,19 20,0 0,0-20,0 20,0 0,20 0,0 0,0-20,0 20</inkml:trace>
  <inkml:trace contextRef="#ctx0" brushRef="#br0" timeOffset="543134">21352 10577,'0'0,"0"0,0 0,0 0,0 0,0 0,0 20,0 19,0-19,0 20,0-1,0 1,0 0,0 0,0-1,0 1,0 0,-20-21,20 21,0-20,0 0,0 0,0-1,0-19,0 20,0-20,0 0,0 0</inkml:trace>
  <inkml:trace contextRef="#ctx0" brushRef="#br0" timeOffset="544129">21034 10597,'-19'0,"19"0,0 0,0 0,19 0,-19 0,20 0,0-20,0 20,20 0,-21-20,21 20,0 0,19-20,-19 20,20 0,-21 0,1 20,0 0,-1-20,-19 20,20-1,-40 1,20 0,-20 0,20 0,-20-20,0 20,-20-1,0 1,0 0,-20-20,1 20,19 0,-20-20,0 20,21-20,-21 0,20 20,-20-20,20 0,1 0,19 0,-20 0,20 0,0 0,0 0,0 0,0 0,0-20,0 20,20 0,-1 0,1-20,0 20,0 0,20 0,-20 0,19 0,1 0,0 0,-1 0,-19 0,20 20,0-20,-1 20,-19-1,0 1,20 0,-21 0,-19 0,20 0,-20-1,0 1,0 20,0-20,-20 0,1-1,-1 1,0 0,-20 0,20 0,-19-20,-1 20,0-20,1 0,-1 0,0 0,1 0,-1 0,20 0,-20 0,20-20,-19 20,19 0,20 0,-20 0,0-20,20 20,0 0,0-20,0 20,0 0,0-20,0 20,0 0,0 0</inkml:trace>
  <inkml:trace contextRef="#ctx0" brushRef="#br0" timeOffset="548403">21451 11688,'20'0,"-20"0,0 0,0-20,0 20,0-20,20 0,-20 20,0-19,0-1,0 0,0 20,-20-20,20 0,-20 0,0 1,0-1,1 20,-1-20,-20 20,20 0,-20 0,1 0,19 20,-20-20,20 20,-19 19,19-19,0 20,0 19,0 1,1-20,19 19,0 1,0-1,19-19,1-1,0 21,20-40,-1 20,21-21,-20 1,19-20,1 20,-21-20,21 0,-20 0,-21-20,21 20,-20 0,-20-20,20 20,-20 0,0-19,0 19,0 0,0-20,0 20,0-20,0 20,-20 0,20-20</inkml:trace>
  <inkml:trace contextRef="#ctx0" brushRef="#br0" timeOffset="549269">21292 12740,'0'0,"0"0,0 0,0-20,20 20,-20-20,0 0,0 20,0-20,0 0,0 20,-20-19,20-1,-20 0,1 20,-1-20,0 20,0 0,0 0,-19 0,19 0,-20 20,0 20,1-21,-1 21,20 0,-20 19,21-19,-1 0,20 19,0-19,0 0,20-1,19 1,-19-20,20 0,0 0,19-1,-19 1,-1-20,21 20,-20-20,-1 0,1-20,0 20,-20-20,-1 20,1-19,-20 19,0-20,0 20,0 0,0 0,0 0,0-20,0 20,0 0</inkml:trace>
  <inkml:trace contextRef="#ctx0" brushRef="#br0" timeOffset="550075">21193 13791,'20'-19,"-20"-1,0 0,0 20,0-20,0 0,0 20,-20-20,20 0,-20 1,0-1,1 20,-1-20,0 0,0 20,-20 0,21 0,-1 20,-20-20,0 40,20-21,-19 21,19 0,0 0,0-1,20 21,0-21,0 1,20 20,0-21,0-19,19 20,1 0,0-21,19 1,1-20,-1 20,21-20,-21 0,1 0,-20 0,19 0,-19-20,-20 20,-1 0,1 0,-20 0,0 0,0-20,0 20,0 0,0 0,0 0</inkml:trace>
  <inkml:trace contextRef="#ctx0" brushRef="#br0" timeOffset="550922">21253 14784,'0'-20,"19"20,-19 0,0-20,0 0,0 20,0-20,0 20,0-20,-19 20,-1-19,0 19,-20 0,20-20,1 20,-21 0,20 0,-20 0,21 0,-1 20,0-1,0 1,0 0,0 20,0-1,1 1,-1 20,20-21,0 1,0 0,20-1,-1 1,21 0,0-20,0-1,-1 1,1 0,0 0,19-20,-19 0,-1 0,1 0,0 0,-20 0,0 0,-1-20,-19 20,0 0,0 0,0-20,0 20,0 0,0-20,0 20,0 0</inkml:trace>
  <inkml:trace contextRef="#ctx0" brushRef="#br0" timeOffset="551789">21332 15875,'0'0,"20"-20,-20 20,0 0,0-20,0 20,0-20,0 20,0-19,0-1,-20 0,20 20,-20-20,0 0,0 0,1 20,-21-19,20 19,-20 0,21 0,-21 0,20 19,-20-19,21 20,-21 20,20-20,0 19,-20 1,21 0,19 0,0-1,0 1,0 0,19 19,1-19,0-20,20 19,0 1,19-20,-19 0,19 0,1-20,-1 19,1-19,19 0,-19 0,-1 0,-19-19,0 19,-1-20,-19 20,0-20,-20 20,20 0,-20 0,0 0,0-20,0 20,0 0,0 0</inkml:trace>
  <inkml:trace contextRef="#ctx0" brushRef="#br0" timeOffset="560356">6271 992,'0'0,"0"0,0 0,0 0,0 0,0 0,0 0,0 0,0 0,0 0,0 0,0 0,0 0,0 0,0 0,0 0,0 0,0 0,19 0,-19 0,20 0,-20 0,20 0,0 0,0 0,0 0,0 0,-1 0,1 0,0 0,0 0,0 0,-20 0,0 0,0 0,0 0,0 0,20 0,-20 0,0 0,0 0,0 0,0 0</inkml:trace>
  <inkml:trace contextRef="#ctx0" brushRef="#br0" timeOffset="560796">6251 853,'20'0,"-20"0,19 0,1 0,0 0,0 0,0 0,20 0,-21 0,1 0,0 0,0 0,-20 0,20 0,-20 0,0 0,20 0,-20 0,0 0,0 0,0 0,0 0,0 0,0 0</inkml:trace>
  <inkml:trace contextRef="#ctx0" brushRef="#br0" timeOffset="562015">6965 536,'0'0,"0"-20,0 20,0 0,0 0,0 0,0 0,0-20,20 20,-20 0,0 0,0 0,0 0,0 0,0 0,0 0,0 0,0 0,0 0,0 20,-20-20,20 20,0-20,0 20,0-1,-20 1,20 0,-20 0,20 20,-19-20,19-1,-20 21,0-20,20 0,-20 0,20-1,-20-19,20 0,0 20,0-20,0 0,0 0,0 0,0 0,0 0,-20 0,20 20,0-20,0 0,0 0,0 0,0 0,0 0,0 0,0 0,20 0,-20 0,20 0,-20 0,20 20,0 0,0 0,-1-1,1 1,0 0,0 0,-20 20,20-20,-20 19,0-19,0 0,-20 20,20-21,-20 1,0 0,20 0,-20 0,20 0,-19-20,19 20,0-20,0 0,0 0,0 0,0 0,0 0,0 0,0 0,0 0,0 0,0 0,0 0,0 0,0 0,0-20</inkml:trace>
  <inkml:trace contextRef="#ctx0" brushRef="#br0" timeOffset="563773">7441 714,'0'0,"0"0,0 0,0 0,0 0,0 0,0 0,0 0,20 0,-20 0,0 0</inkml:trace>
  <inkml:trace contextRef="#ctx0" brushRef="#br0" timeOffset="563910">7461 714,'0'-19,"0"19,0 0,0 0,0 0</inkml:trace>
  <inkml:trace contextRef="#ctx0" brushRef="#br0" timeOffset="565478">7461 635,'0'0,"0"0,0 0,0 0,-20 0,20 0,0 0,0 0,0 0,0 0,0 0,0 0,0 20,0-20,0 20,0 0,0-1,0 1,0 0,20 0,-20 20,0-21,0 1,0 20,0-20,0 19,0-19,0 0,0 20,0-20,0 0,0-1,0-19,0 20,0-20,0 20,0-20,0 0,0 0,0 0,0 0,0 0,0 0,0-20</inkml:trace>
  <inkml:trace contextRef="#ctx0" brushRef="#br0" timeOffset="565992">7263 635,'-20'0,"20"0,0 0,0 0,0 0,20-20,-20 20,20 0,-1 0,1 0,0 0,20 0,0-20,-21 20,21 0,-20 0,0 0,0 0,-1 0,1 0,-20 0,20 0,-20 20,0-20,0 0,0 0,0 0,0 0,0 0,0 0</inkml:trace>
  <inkml:trace contextRef="#ctx0" brushRef="#br0" timeOffset="566582">7243 1151,'0'0,"0"0,0 0,0 0,0 0,20 0,0 0,-1 0,1 0,20 0,-20 0,20 0,-21 0,21 0,-20 0,0 0,19 0,-19 0,-20 0,20 0,0 0,-20 20,20-20,-20 0,0 0,20 0,-20 0,0 0,0 0,0 0,0-20,0 20</inkml:trace>
  <inkml:trace contextRef="#ctx0" brushRef="#br0" timeOffset="566893">7818 1091,'0'20,"0"-20,0 20,0-20,0 20,0 0,0 0,0-20,0 19,0 1,0 0,0-20,0 20,0 0</inkml:trace>
  <inkml:trace contextRef="#ctx0" brushRef="#br0" timeOffset="568306">8195 714,'0'-19,"0"19,0-20,0 20,0 0,0 0,0 0,0 0,0 0,0 0,0 0,0 0,0 0,0 20,0-20,0 19,0 21,0-20,0 0,20 19,-20-19,0 0,0 0,0 0,0 0,0-1,0-19,0 20,0-20,0 0,0 20,0-20,0 0,0 0</inkml:trace>
  <inkml:trace contextRef="#ctx0" brushRef="#br0" timeOffset="568963">7918 695,'0'0,"0"0,0-20,0 20,0 0,0 0,20 0,-20-20,19 20,1-20,0 20,0-20,20 20,-21-20,21 20,-20-20,20 20,-21 0,21 0,0 0,0 0,-21 20,21 0,0-20,-20 20,-1 0,1-20,0 20,-20-20,20 20,-20-1,20 21,-20-20,0 20,0-21,-20 1,20 20,-20-20,0 0,20-1,-20 1,-19 0,19 0,0 0,0 0,-19 0,19-20,0 0,0 19,0-19,0 0,0 0,20 0,-19 0,-1 0,20 0,-20 0,20 0,0 0,-20 0,20 0,0 0</inkml:trace>
  <inkml:trace contextRef="#ctx0" brushRef="#br0" timeOffset="570253">8751 357,'0'0,"0"0,0-20,0 20,0 0,0 0,0 0,0 0,0 0,0 0,0 0,0 20,0-20,0 20,0-20,0 20,0 0,0 0,0-1,0 21,0-20,0 20,20-21,-20 21,0-20,20 20,-20-20,20 19,-1 1,-19-20,20 0,0 19,0-39,-20 20,20 0,-20-20,0 0,0 0,0 0,0 0,0 0,0 0,0 0,0 0,0 0,0 0,0 0,0 0,0 0,0 0,0 0,0 0,0 0,-20 0,20 0,0 0,-20 0,20 0,0 20,-20-20,20 0,0 20,0-1,-20 1,20 0,0 20,0-20,0 19,-19-19,19 20,0-20,0 0,0-1,0 21,0-20,0 0,0 20,19-21,-19 1,0 0,0 0,0 0,0 0,0-1,0-19,0 0,0 20,0-20,0 0,0 0,0 0,0 0,0 0,0 0,0 0,0 0,0 0,0 0,0 0</inkml:trace>
  <inkml:trace contextRef="#ctx0" brushRef="#br0" timeOffset="571678">6072 2222,'-20'0,"20"0,0 0,0 0,0 0,0 0,0 0,0 0,0 0,0 0,0 0,20 0,-20 0,20 0,0 0,0 0,0 0,-1 0,1 0,0 0,0 0,0 20,-20-20,20 0,-1 0,-19 0,20 0,-20 0,0 0,0 0,0 0,0 0,0 0</inkml:trace>
  <inkml:trace contextRef="#ctx0" brushRef="#br0" timeOffset="572118">5953 2064,'20'0,"-20"0,20 0,0 0,-1 20,1-20,20 0,-20 0,0 19,0-19,-1 0,1 20,0-20,-20 0,20 0,-20 0,0 0,20 0,-20 0,0 0,0 0,0 0,0 0,0 20</inkml:trace>
  <inkml:trace contextRef="#ctx0" brushRef="#br0" timeOffset="573507">6687 1766,'0'-20,"0"20,0 0,0 0,0 0,0 0,0 0,0 0,0-20,0 20,0 0,0 0,0 0,0 0,0 0,0 20,0-20,0 20,0 0,0 0,-19 0,19-1,-20 1,20 0,-20 20,0-20,20 19,-20-19,0 0,20 0,0-20,-20 20,20-20,0 0,0 0,0 0,-19 20,19-20,0 0,0 0,0 0,0 0,0 0,19 0,-19-20,20 20,0 0,-20 0,40 20,-20-20,0 19,-1 21,1-20,0 20,0-1,0 1,-20 0,20-20,-20 19,0 1,0 0,0-21,0 21,0-20,-20 20,20-20,0-1,-20 21,20-20,0-20,0 20,0-20,0 0,0 0,0 0,0 0,0 0,0 0,0 0,0-20,0 20,0 0</inkml:trace>
  <inkml:trace contextRef="#ctx0" brushRef="#br0" timeOffset="576370">7064 1885,'0'0,"0"0,0-20,0 20,0 0,0 0,-19 0,19 0,0 0,0 0,0 0,0 0,0 0,0 20,0 0,0 0,0 0,0 0,0 19,0-19,0 20,-20-1,20-19,0 20,0-20,0 19,0-19,0 0,20 0,-20-20,0 20,0 0,0-20,0 20,0-20,0 0,0 0</inkml:trace>
  <inkml:trace contextRef="#ctx0" brushRef="#br0" timeOffset="576817">7302 1786,'0'0,"0"0,0 20,0-20,0 20,0-20,0 19,20 1,-20 0,0 20,20-20,-20 19,0-19,20 20,-20 0,0-21,0 21,0-20,0 0,0 19,0-39,20 20,-20 0,0-20,0 20,0-20,0 0,0 0,0 0</inkml:trace>
  <inkml:trace contextRef="#ctx0" brushRef="#br0" timeOffset="577169">7025 2123,'0'0,"0"0,0 0,20 0,-1 0,1 0,20 0,-20 0,19 0,1 0,0 0,-20-20,19 20,-39 0,20 0,-20 0,0 20,0-20</inkml:trace>
  <inkml:trace contextRef="#ctx0" brushRef="#br0" timeOffset="577751">7560 2163,'0'0,"0"0,0 0,0 0,0 0,0 0,0 0,0 0,0 20,0-20,20 20,-20-20,0 19,0 1,0 0,0 20,0-20,0 0,0-1,-20 21,20-20,0 0,0 0,-19-20,19 19,0-19,0 0,0 0,0 0,0 0,0 0,0 0</inkml:trace>
  <inkml:trace contextRef="#ctx0" brushRef="#br0" timeOffset="579562">7898 1865,'0'0,"0"20,-20-20,20 0,0 20,0-20,0 20,0 0,0 0,20-1,-20 1,0 0,0 20,0-1,0-19,0 20,20 0,-20-21,0 21,0-20,0-20,0 20,0-20,0 0,0 0,0 0,0 0,0 0,0 0,0-20,0 20,0-20,0 0,0-19,0 19,0-20,0 20,0-19,-20 19,20-20,0 20,0-19,0 19,0 0,0 0,-20 0,20 0,0 20,0-20,0 20,0-19,0 19,0 0,0 0,0 0,0 0,0 0,0 0,0 0,0 0,0 0,20 0,-20 19,20-19,0 0,-1 0,21 0,-20 0,20 0,-1 0,1 0,0 0,-21 0,1 0,0 0,0 0,-20 0,20 0,-20 0,0 0,0 0,0 20,-20 0</inkml:trace>
  <inkml:trace contextRef="#ctx0" brushRef="#br0" timeOffset="579894">7957 2084,'-19'0,"19"0,0 0,19 0,-19 0,20 0,20 0,-20 0,0 0,19 0,-19 0,0-20,0 20,0 0,-1 0,-19 0,0 0,0 0,20 0,-20 0</inkml:trace>
  <inkml:trace contextRef="#ctx0" brushRef="#br0" timeOffset="580307">8453 2203,'0'0,"0"0,0 0,0 0,0 0,20 19,-20-19,0 20,0-20,0 20,0 0,20 0,-20 0,0 0,0-1,0 1,0 0,0 0,-20 0,20-20,0 20,0-20,0 0,0 0,0 0</inkml:trace>
  <inkml:trace contextRef="#ctx0" brushRef="#br0" timeOffset="581420">8930 1786,'0'0,"0"0,0 0,0 0,0-20,-20 20,20 0,0 0,0 0,0 0,-20 0,20 0,0 0,0 0,-20 0,20 0,-20 20,20 0,-20-20,20 39,-19-19,-1 0,20 20,-20-20,20 19,0-19,0 20,0-20,0 19,0-19,0 20,20-20,0 0,-1-1,1 1,0-20,0 20,0-20,20 0,-21 0,21 0,-20 0,0 0,0 0,-1-20,1 20,-20 0,0 0,0 0</inkml:trace>
  <inkml:trace contextRef="#ctx0" brushRef="#br0" timeOffset="581888">8890 2103,'-20'0,"20"0,0 0,20 0,-20 0,20 0,0 0,0-19,19 19,-19 0,0 0,0 0,0 0,-1 0,-19 0,20 0,0 0,-20 0,0 19,20 1,-20 0,0-20,0 20,0 0,0 0,0-1,20 1,-20 0,0 0,0 0,0-20,0 20,0 0,0-20,0 0,0 0,0 0,0 19,0-19</inkml:trace>
  <inkml:trace contextRef="#ctx0" brushRef="#br0" timeOffset="582897">9267 1627,'20'0,"-20"-20,0 20,0 0,20 0,-20 0,0 0,20 0,-20 0,0 20,19 0,-19 0,0 20,0-21,20 21,-20 0,0-1,20-19,0 20,-20 0,20-1,0-19,-1 20,1-20,0 0,-20-1,20 1,0-20,0 20,-20-20,20 20,-20-20,0 0,0 0,0 0,0 0,0 0,0 0,0 0,0 0,0 0,-20 0,20 0,-20 0,20 0,-20 0,20 0,-20 20,20 0,-20-1,20 1,-20 0,20 20,0-20,0 19,-19-19,19 0,0 20,0-20,0-1,0 21,19-20,-19 0,0 0,0 19,0-19,0 0,0 0,20-20,-20 20,0-20,0 0,0 20,0-20,0 0,0 0,0 0,0 0,0 0,0 0,0 0,0 0,0-20,0 20,0-20</inkml:trace>
  <inkml:trace contextRef="#ctx0" brushRef="#br0" timeOffset="583886">6251 3532,'0'0,"0"0,0 0,20 0,-20 0,39 20,-19-20,0 0,0 0,20 20,-21-20,1 0,0 20,0-20,0 0,0 0,-20 20,19-20,1 0,-20 0,0 0,20 0,-20 0,0 0</inkml:trace>
  <inkml:trace contextRef="#ctx0" brushRef="#br0" timeOffset="584191">6231 3373,'0'0,"0"0,20 0,0 0,-20 0,39 0,-19-19,0 19,0 0,0 0,19 0,-19 19,0-19,-20 0</inkml:trace>
  <inkml:trace contextRef="#ctx0" brushRef="#br0" timeOffset="585010">6965 3076,'0'0,"0"0,0 0,0 20,0-1,0 1,0 20,0-20,0 0,0 19,0-19,-20 20,20-20,-20 19,1-19,-1 20,20-20,-20 0,0-1,20-19,-20 20,20-20,0 0,0 0,0 0,0 0,0 0,0 0,20 0,-20 0,20 0,-20 0,20 0,0 0,19 20,-19-20,0 20,20 20,-20-20,-1 19,-19 1,20-20,-20 19,0 1,0-20,0 20,0-1,0 1,0-20,0 0,-20 0,20-1,0 1,0-20,0 20,0 0,0-20,0 0,0 0,0 0,0 0,0 0,-19 0,19 0,0-20</inkml:trace>
  <inkml:trace contextRef="#ctx0" brushRef="#br0" timeOffset="587786">7322 3711,'0'20,"0"-20,0 0,0 0,0 0,0 0,0-20,0 20,0 0,20 0,-20 0,0-20,0 20,0-20,0 0,20 0,-20 1,20-1,-20-20,20 20,-20-20,20 1,-20 19,19-20,1 1,-20-1,20 0,-20 20,20 1,-20-1,0 20,0 0,0 0,0 0,0 0,0 0,0 0,20 0,-20 0,20 20,-20-20,19 19,1 1,-20 20,20-20,-20 0,20 19,-20-19,0 20,20-1,-20-19,0 20,0-20,0 20,0-21,20 1,-20 0,0-20,0 20,0-20,0 0,0 0,0 0,0 0,0 0</inkml:trace>
  <inkml:trace contextRef="#ctx0" brushRef="#br0" timeOffset="588111">7362 3453,'20'0,"-20"0,20 0,0-20,19 20,-19 0,20 0,-20 0,-1 0,21 0,-20 0,-20 0,20 0,-20 0,20 20,-20-20,0 0</inkml:trace>
  <inkml:trace contextRef="#ctx0" brushRef="#br0" timeOffset="588355">7957 3631,'0'40,"0"-20,0 0,0 0,0-1,0 1,0-20,0 20,20 0,-20-20,0 20,0-20</inkml:trace>
  <inkml:trace contextRef="#ctx0" brushRef="#br0" timeOffset="588917">8195 3235,'0'-20,"0"0,0 20,0 0,0 0,0 0,0 20,0 0,0 19,0-19,0 20,20-20,-20 19,0-19,20 20,-20-20,0-1,0 1,0 0,0-20,0 20,0-20,0 0</inkml:trace>
  <inkml:trace contextRef="#ctx0" brushRef="#br0" timeOffset="589642">7977 3235,'0'-20,"0"20,20-20,-20 0,20 20,0-20,19 20,-19-20,20 0,0 20,-1 0,1-19,0 19,-20 0,19 19,1-19,-20 20,0 0,-20 0,0 20,0-20,0-1,0 21,0-20,-20 20,0-21,0 1,0 0,0 0,1 0,-1 0,0-1,0 1,0-20,0 0,20 0,0 0,-20 0,20 0,0-20,0 20,20 0,-20-19,20 19,0-20,0 20,0 0,19 0,-19 0,20 0,-20 20,19-20,-19 19,0 1,0-20,-20 20,20 0,-20 0,0 0,-20-20,0 20,20-1,-20 1,-19 0,19 0,-20 0,20-20,-19 20,19-20,0 0,-20 0,20 0,20 0,-20 0,20 0,-19-20,19 20,0-20</inkml:trace>
  <inkml:trace contextRef="#ctx0" brushRef="#br0" timeOffset="589940">8692 3572,'19'20,"-19"0,0-20,20 19,-20 1,0 20,0-20,0 0,0-1,0 1,0 0,0 0,0 0,-20 0,20 0</inkml:trace>
  <inkml:trace contextRef="#ctx0" brushRef="#br0" timeOffset="590793">8930 3195,'0'0,"20"0,-1 0,1-20,0 20,20 0,-20 0,19-20,-19 20,0 0,20 0,-20 0,19-20,-19 20,-20 0,20 0,-20 0,0 0,0 0,0 20,0-20</inkml:trace>
  <inkml:trace contextRef="#ctx0" brushRef="#br0" timeOffset="591206">9029 3195,'0'0,"-20"20,20 0,0-20,0 19,0 1,0 20,0-20,0 19,0-19,0 20,0-20,0 19,20-19,-20 0,20 20,-20-20,20 0,-1-20,1 19,20-19,-20 0,20 0,-21 0,21 0,-20 0,0 0,19 0,-19 0,0-19,-20 19,20 0,-20 0,0 0,0 0,0 0,0-20</inkml:trace>
  <inkml:trace contextRef="#ctx0" brushRef="#br0" timeOffset="591525">9029 3413,'20'0,"-20"0,20 0,-1-20,1 20,20 0,-20 0,0-20,19 20,-19 0,0 0,-20 0,20 0,0 0,-20 20,20-20</inkml:trace>
  <inkml:trace contextRef="#ctx0" brushRef="#br0" timeOffset="591741">9565 3453,'20'20,"-20"-1,0 1,0 0,0 0,0 0,0 0,0 0,0-1,0 1,0 0,0-20,0 20,0-20</inkml:trace>
  <inkml:trace contextRef="#ctx0" brushRef="#br0" timeOffset="592466">9783 3155,'0'0,"0"0,0 0,20 0,0 0,-1 0,21 0,-20 0,20 0,-1-20,1 20,-20 0,0 0,19 0,-39 0,20 0,-20 0,0 0,0 0,-20 0</inkml:trace>
  <inkml:trace contextRef="#ctx0" brushRef="#br0" timeOffset="592872">9962 3135,'-20'0,"20"0,0 0,0 20,-20-20,20 0,0 20,0-20,0 20,0 0,20 0,-20-1,20 1,-1 0,-19 0,20 0,0 0,0 19,0-19,-20 0,20 0,-20 0,0-1,0 1,0 0,-20 0,20 0,-20 0,0 0,0-1,-19 1,19 0,0-20,-20 20,20-20,0 0,1 0,-1 0,0-20,0 0,20 20,0-20,0 20,0-19,0 19,0-20</inkml:trace>
  <inkml:trace contextRef="#ctx0" brushRef="#br0" timeOffset="593198">10259 3532,'20'20,"-20"0,0 0,0 0,0 19,0-19,0 0,0 0,0-20,0 20,20-1,-20-19</inkml:trace>
  <inkml:trace contextRef="#ctx0" brushRef="#br0" timeOffset="594017">10795 3215,'0'-20,"0"20,0-20,-20 20,20-20,-20 20,20-20,0 20,-20 0,20 0,-19-20,19 20,-20 0,0 0,0 0,0 20,0-20,-19 0,19 20,0 0,0 0,0 0,20 19,-19 1,19-20,-20 20,20-1,0 1,20 0,-20-21,19 21,1-20,0-20,20 20,-1-20,1 20,0-20,-1 0,1 0,0-20,-20 20,0 0,-1 0,1 0</inkml:trace>
  <inkml:trace contextRef="#ctx0" brushRef="#br0" timeOffset="594904">11073 2917,'0'0,"0"0,0-20,0 20,0 0,0 0,0 0,0 20,0 0,0 0,20 0,-20 19,0-19,19 20,-19-1,20-19,0 20,0 0,-20-20,40 19,-20 1,-1-20,1 0,0-20,0 19,0-19,0 0,-20 20,0-20,0 0,0 0,0 0,0 0,-20 0,20-20,0 20,-20 0,20 0,0 0,-20 0,20 0,0 20,-20 0,0 0,20 20,-19-1,-1 1,20 0,-20-1,20 1,0 0,0-20,0 19,0-19,0 0,0 20,20-20,-20-20,20 19,-20 1,0-20,0 0,0 20,0-20,0 0,0 0,0 0,0 0</inkml:trace>
  <inkml:trace contextRef="#ctx0" brushRef="#br0" timeOffset="626922">9366 1012,'-20'0,"20"0,0 0,0 0,0 0,0 0,0 0,0 0,0 0,0 0,20 0,0 0,0 0,-20 0,40 0,-21 0,1 0,0 0,0 0,0 0,0 0,-20 0,20 0,-1 0,-19 0,20 0,-20 0,0 0,20 0,-20 0,0 0,0 0,0 0,0 0</inkml:trace>
  <inkml:trace contextRef="#ctx0" brushRef="#br0" timeOffset="627363">9287 814,'0'0,"20"0,-20 0,20 0,-1-20,1 20,0 0,20 0,-20 0,-1 0,1 0,0 0,20 0,-20 0,-20 0,20 0,-1 0,-19 0,0 0,0 0,0 0,0 0,0 0,20 0,-20 0,0 0,0 0</inkml:trace>
  <inkml:trace contextRef="#ctx0" brushRef="#br0" timeOffset="629733">10140 516,'0'0,"0"0,0 0,0 0,0 0,0 0,0 0,0 0,0 0,0 0,0 0,0 0,0 0,0 0,0 0,0 0,0 0,0 0,0 0,0 0,0 0,0 0,0 0,0 0,0 0,0 0,0 0,0 0,0 0,0 0,0 0,0 0,0 0,0 0,0 0,0 0,0 0,0 0,0 0,0 0,0 0,0 0,0 0,0 0,0 0,0 0,0 0,0 0,0 0,0 0,0 0,0 0,0 0,0 0,0 0,0 0,0 0,0 0,0 0,0 0,0 0,0 0,0 0,0 0,0 0,0 0,0 0,0 0,0 0,0 0,0 0,0 0,0 0,0 0,0 0,0 0,0 0,0 0,0 0,0 0,0 0,0 0,0 0,0 0,0-20,0 20,0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0,20 0,-20 0,0 0,0 0,0 0,0 0,0 0,0 0,0 0,0 0,0 0,0 0,20 0,-20 0,0 0,0 0,20 0,-20 0,20 0,-1 20,-19-20,20 0,0 0,20 0,-20 0,-1 0,1 0,20 0,-20 0,-20 0,20 0,0 0,-20 0,0 0,0 0,19 0,-19 0,0 0,0 0,0 0,0 0,0 0,0 0,0 0</inkml:trace>
  <inkml:trace contextRef="#ctx0" brushRef="#br0" timeOffset="630614">10120 556,'0'0,"0"0,0 0,0 0,0 0,0 19,0-19,0 0,0 20,0 0,0-20,0 20,0 0,0 0,0 0,20 19,-20-19,0 0,0 0,0 0,0-1,0-19,0 20,0-20,0 20,0-20,0 0,0 0,0 0,0 0,0 0,0 0,0 0,0 0,20-20,-20 20,0-20,20 20,-20-19,20-1,0 20,-1-20,1 0,0 20,0-20,0 20,19 0,-19 0,0 0,20 20,-20-20,0 20,-1-20,1 20,0 0,0-1,-20 1,20 0,-20 0,0 0,0 0,-20-1,20 1,-20 0,0 0,20 0,-20 20,-19-21,19 1,0 0,-20-20,20 20,1-20,-1 0,0 0,0 0,0 0,0 0,1 0,-1 0,0 0,20 0,-20 0,20 0,0 0,-20-20,20 20</inkml:trace>
  <inkml:trace contextRef="#ctx0" brushRef="#br0" timeOffset="631813">10894 496,'0'-20,"0"20,0 0,0 0,0-20,0 20,0 0,0 0,0 0,0 0,0 0,0 0,0 0,0 0,0 0,0 0,0 20,0-20,-20 20,20 0,-19 0,19 0,-20-1,20 1,-20 0,20 0,-20 0,20 0,0 0,0-20,0 19,0 1,0-20,0 0,20 20,-20-20,0 0,20 0,-20 0,20 0,-1 0,-19 0,20 0,0 0,0 0,-20 0,20 0,-20 0,20 0,-20 0,19 0,-19 0,0 0,0 0,0 0,20 0,-20 0,0 0,0 0,0 0,0 0,20 0,-20-20,0 20,0-20,0 20,0-19,0-1,0 0,0 20,0-20,-20 0,20 20,0-20,0 20,0 0,0 0,0 0,0 0,0 0,0 0,0 20,0 0,0 0,0 0,0 0,20 19,-20-19,0 20,0-1,0 1,20-20,-20 20,0-21,0 1,0-20,0 20,0-20,0 20,0-20,0 0,0 0,0 0,0 0,20 0,-20 0,0 0</inkml:trace>
  <inkml:trace contextRef="#ctx0" brushRef="#br0" timeOffset="632063">11232 853,'0'20,"0"0,0-20,19 20,-19 19,0-19,0 0,0 0,0-20,0 20,0 0,20 0,-20-1,0-19,0 20</inkml:trace>
  <inkml:trace contextRef="#ctx0" brushRef="#br0" timeOffset="632903">11628 476,'0'0,"0"0,-19 0,19 0,0 0,-20 0,20 0,0 0,-20 20,20-20,-20 20,20 0,-20 0,20-1,-20 21,1 0,19-20,-20 19,20 1,0 0,0-1,0 1,20 0,-20-20,19-1,1 1,20 0,-20-20,0 20,19-20,-19 0,0 0,20 0,-20-20,-1 20,1-20,-20 0,20 20,-20-19,20-1,-20 0,0 0,-20 0,20 0,-20 1,0-1,1 20,-1-20,-20 20,20 0,-20 20,21-20,-1 20,0-1,0 21,0-20,20 0,0 0,0-1,0 1,0 0,20-20</inkml:trace>
  <inkml:trace contextRef="#ctx0" brushRef="#br0" timeOffset="633580">12144 476,'-19'0,"19"0,-20 0,20 0,-20 20,0-20,20 20,-20 0,0 0,0-1,20 1,-19 20,19-20,-20 20,20-21,0 21,0-20,0 20,20-21,-20 21,19-20,1 0,-20 0,20-20,20 19,-20 1,0-20,19 0,-19 0,0 0,20 0,-21-20,1 20,0-19,-20-1,20 0,-20 0,0 0,0 0,-20-19,20 39,-20-20,0 0,-19 20,19 0,-20 0,20 20,-19-20,19 20,-20 0,20-1,0 1,1 0,19 0,0 0,-20 0,20-1,20 1</inkml:trace>
  <inkml:trace contextRef="#ctx0" brushRef="#br0" timeOffset="634143">12859 417,'0'-20,"0"20,0 0,0 0,0 0,0 0,0 0,-20 0,20 20,0 0,-20-1,20 1,0 20,-20 0,20-1,-20 1,20 20,-19-21,19 1,-20 0,20-21,0 21,0-20,0 0,-20 0,20-20,0 19,0-19,0 0,0 0,0 0,0 0,0-19</inkml:trace>
  <inkml:trace contextRef="#ctx0" brushRef="#br0" timeOffset="634630">12502 536,'0'20,"0"-1,0-19,0 0,19 20,1-20,0 0,0 20,0-20,0 0,-1-20,1 20,0 0,-20-20,0 1,20 19,-20-20,0 20,0-20,-20 20,0 0,0-20,1 20,-1 0,0 0,0 0,0 20,0-20,20 20,-19 0,19-20,0 19,0 1,0-20,19 20,1 0</inkml:trace>
  <inkml:trace contextRef="#ctx0" brushRef="#br0" timeOffset="635233">12958 913,'-20'0,"20"0,0 20,0-20,0 0,0 19,20-19,-20 0,20 20,0-20,-20 0,20 0,-20 0,19 0,1 0,-20 0,20 0,-20 0,20 0,-20-20,20 20,-20-19,20-1,-20 20,0-20,0 20,0-20,0 0,0 20,-20-20,0 1,0-1,0 20,0-20,1 20,19 0,-20 0,0 0,0 0,0 20,0-20,20 20,0-1,0-19,0 20,0 0,0 0,0 0</inkml:trace>
  <inkml:trace contextRef="#ctx0" brushRef="#br0" timeOffset="662330">9882 2203,'0'19,"0"-19,0 0,0 0,20 0,-20 0,20 0,-20 0,20 0,0 0,-1 0,1 0,0 0,0 0,0 0,19 0,-19 0,20 0,-20 0,0 0,0 0,-1 0,1 0,0 0,-20 0,0 0,0 0,0 0,0 0,0 0</inkml:trace>
  <inkml:trace contextRef="#ctx0" brushRef="#br0" timeOffset="662797">9842 1945,'20'0,"0"0,0 0,0 0,0 20,19-20,-19 0,20 0,0 0,-1 0,1 0,0 0,-1 0,-19 0,20 0,-20 0,0 0,-20 0,19 0,-19 19,0-19,0 0,0 0,0 0,0 0,0 0,-19 0</inkml:trace>
  <inkml:trace contextRef="#ctx0" brushRef="#br0" timeOffset="675762">12660 9108,'0'0,"0"0,0 0,0 0,0 0,0 0,0 0,0 0,0 0,0 0,0 0,0 0,0 0,0 0,0 0,0 0,0 0,0 0,0 0,0 0,0 0,20 0,-20 0,0 0,0 0,0 0,0 0,0 0,0 0,0 0,0 0,0 0,0 0,-20 0</inkml:trace>
  <inkml:trace contextRef="#ctx0" brushRef="#br0" timeOffset="677899">12561 10061,'0'0,"0"0,0 0,0 0,0 0,0 0,0 0,0 0,0 0,0 0,0 0,0 0,0 0,0 0,0 0,0 0,0 0,0 0,20 20,-20-20,0 0,0 0,0 0,0 0,0 0,0 0,0 0,0 0,0 0,0 0,0 0,0 0,0 0,0 0,0 0,0 0,0 0</inkml:trace>
  <inkml:trace contextRef="#ctx0" brushRef="#br0" timeOffset="680568">12621 11053,'0'0,"0"0,0 0,0 0,0 0,0 0,0 0,0 0,0 0,0 0,0 0,0 0,0 0,0 0,0 0,0 0,0 0,0 0,0 0,0 0,0 0,0 0,0 0,0 0,0 0,0 0,0 0,0 0,0 0,0 0</inkml:trace>
  <inkml:trace contextRef="#ctx0" brushRef="#br0" timeOffset="686508">10894 1588,'0'0,"0"0,0 0,0 0,0 0,0 0,-20 0,20 0,0 0,0 0,0 0,0 0,0 0,0 0,0 0,0 0,0 0,20 0,-20-20,20 20,-20 0,20 0,0-20,0 20,-1 0,21 0,-20 0,0 0,0 0,-1 0,1 20,0-20,0 20,-20-1,0 1,20 0,-20 0,0 0,0 19,-20-19,20 20,-20-20,-20 19,21 1,-1 0,-20 0,0 19,21-19,-21-20,20 19,-20-19,21 0,-1 0,20 0,-20-20,20 0,0 0,0 0,0 0,20 0,-20 0,20 0,-1 0,1 0,0 0,20 0,-1 0,-19 0,20 0,0 19,-21-19,21 0,-20 0,0 0,-20 0,20 0,-20 0,0 0,0 0,0 0,0 0,0 0,0 0,0 0</inkml:trace>
  <inkml:trace contextRef="#ctx0" brushRef="#br0" timeOffset="687531">11728 1607,'0'0,"0"-19,0 19,0 0,0 0,0 0,0 0,0 0,0 0,-20 0,20 0,0 0,0 0,-20 0,20 0,-20 0,0 0,0 0,1 0,19 0,-40 0,20 0,0 19,0-19,1 20,-1 0,0-20,20 20,-20 0,20-20,0 20,0-1,0-19,20 20,0 0,0-20,-1 20,1 0,0 0,20-1,-20 1,19 0,-19 0,20 0,-20 0,0 0,-1-20,1 19,-20 1,0 0,0 0,0 0,-20 0,1-1,19 1,-20 0,0 0,0 0,0 0,-20-1,21-19,-1 0,0 0,20 0,-20-19,0-1,20 0,0 0,0 0,0 0,0 1,20-21,-20 20,20-20,20 21,-21-21,1 0,0 20,0-19,0 19,0 0,-20 0,20 0,-20 0,0 20,0-19,0-1,0 20,0 0,0-20,0 20,0 0,0 0,0 0,19 0,-19 0,0 0,0 0,0 0,0 0,0 0</inkml:trace>
  <inkml:trace contextRef="#ctx0" brushRef="#br0" timeOffset="688994">12045 1945,'0'-20,"0"20,0 0,0 0,20 20,-20-20,0 20,20-1,-20 1,0 0,0 0,0 0,0 0,0 19,0-19,0 0,0 0,0 0,0-1,0-19,0 20,0-20,-20 0</inkml:trace>
  <inkml:trace contextRef="#ctx0" brushRef="#br0" timeOffset="689847">12303 1588,'0'0,"0"-20,0 20,20 0,0 0,0 0,-1 0,1 0,20 0,-20 0,20 0,-21 0,1 0,0 0,0-20,-20 20,0 0,0 0,0 0,0 0,-20 0,0 0,0-20,1 20,19 0,-20 0,0 0,0 0,0 0,0 20,0-20,1 20,-1-20,0 20,0-1,0 1,20-20,-20 20,20 0,0 0,-19-20,19 20,0-1,19-19,-19 20,0-20,20 0,0 20,0-20,0 0,0 0,-1 0,1 0,20 0,-20 0,20 0,-21 0,21 0,0 0,-20 0,-1 0,21 20,-20-20,0 20,0-20,-20 20,20-1,-20-19,19 20,-19 0,0 0,-19 0,19 0,-20 0,0-1,-20 1,20 0,-19 0,-1 0,20-20,-20 20,1-20,-1 0,20-20,-20 20,21-20,-1 20,0-20,20 20,-20-20</inkml:trace>
  <inkml:trace contextRef="#ctx0" brushRef="#br0" timeOffset="690700">12918 1468,'0'0,"0"0,0 0,0 0,20 0,0 0,20 0,-20 0,19-19,1 19,0 0,-21 0,21 0,0 0,-20 19,-1-19,1 20,0-20,-20 20,0 0,0-20,0 20,-20 0,0 0,1-1,-21 1,0 0,1 0,-1-20,0 20,20 0,-19-20,19 0,20 19,0-19,0 0,0 0,0-19,20 19,0 0,-1 0,1-20,20 20,-20 0,19 0,1 0,0 20,-1-20,1 19,-20 1,20 0,-40-20,20 20,-20 0,0 0,0-1,0 1,-20 0,-20 0,20 0,-20 0,21 0,-21-1,0-19,1 20,-1-20,20 0,0 0,-19 0,19-20,20 1,-20 19,20-20,0 0,0 0</inkml:trace>
  <inkml:trace contextRef="#ctx0" brushRef="#br0" timeOffset="691134">13910 1250,'0'0,"0"0,-19 0,19 0,0 20,-20 0,0 0,20 19,-20 1,0 0,20-1,-20 21,20 0,-19-21,19 1,0 19,-20-39,20 20,0-20,-20 0,20-1,0 1,0-20,0 20,0-20,0 0</inkml:trace>
  <inkml:trace contextRef="#ctx0" brushRef="#br0" timeOffset="691561">13454 1409,'0'0,"0"0,0 20,0-20,0 20,20-1,0-19,0 20,19-20,-19 0,20 20,-20-20,-1 0,1-20,0 20,-20 0,0-20,20 20,-20-19,-20-1,20 0,-20 20,0-20,1 0,-1 20,-20 0,20 0,-19 20,19 0,0-20,20 20,-20 0,20-1</inkml:trace>
  <inkml:trace contextRef="#ctx0" brushRef="#br0" timeOffset="692048">13930 1885,'0'0,"20"0,-20 20,0-20,20 0,-20 0,20 0,0 0,-20 0,20-20,-1 20,-19-20,20 20,-20-20,0 20,0-19,0-1,0 0,0 20,0-20,-20 20,20-20,-19 20,-1 0,-20 0,20 0,0 0,0 0,20 20,-19-20,19 20,-20 0,20 0,0-1</inkml:trace>
  <inkml:trace contextRef="#ctx0" brushRef="#br0" timeOffset="692895">11569 3413,'0'0,"0"0,0 0,20 0,-20 0,20 0,-20 0,19 0,1 0,0 0,20 0,-20 0,19 0,-19 0,20-20,0 20,-21 0,1 0,0 0,0 0,-20 0,0 0,0 0,0 0,-20 0,0 0,0 0</inkml:trace>
  <inkml:trace contextRef="#ctx0" brushRef="#br0" timeOffset="693200">11470 3254,'20'0,"-1"0,1 0,20 0,0-19,-1 19,-19 0,20 0,0 0,-21 0,1 0,-20 0,20 19,-20-19,20 0,-20 0,20 0,-20 0,20 0</inkml:trace>
  <inkml:trace contextRef="#ctx0" brushRef="#br0" timeOffset="695246">12363 3155,'19'-20,"-19"20,0-20,0 1,0-1,0 20,20-20,-20 0,0-20,0 21,0-1,20 0,-20-20,0 20,0 1,0-1,-20 0,20 20,0 0,0 0,0 0,0 0,0 0,0 0,0 0,0 20,0 0,0-1,0 1,0 20,0-20,0 19,0 1,0 0,20-1,-20 1,20 0,-20 0,0-1,20-19,-20 0,0 20,0-21,0 1,0 0,0-20,0 20,0 0,0-20,-20 20,20-20,-20 0,20 0,-20 19,0-19,20 0,-19 0,-1 0,0 0,0 0,20 0,-20 0,20 0,-20 0,20 0,0 0,0 0,0 0,0 0,0 0,20 0,0 0,-20 0,20 0,0 0,0 0,-1 0,1 0,0-19,0 19,-20 0,20 0,0 0,-20 0,20 0,-20-20,0 20,0 0,0 0,0 0,0 0,0 0,0 0,0 0,0 0,0 0,0 0</inkml:trace>
  <inkml:trace contextRef="#ctx0" brushRef="#br0" timeOffset="695957">12839 2858,'-20'0,"0"0,0 0,20 19,-19-19,-1 20,0 0,20 0,-20 0,0 19,20-19,-20 0,20 20,0-20,0 19,0 1,0-20,20 20,-20-1,20-19,0 0,0 0,0 0,-1-1,21 1,-20-20,20 20,-21-20,21 0,-20 0,20-20,-20 20,-1-20,1 20,0-19,-20-1,20 0,-20 0,0 0,0 0,-20 1,20-1,-20 20,0-20,1 20,-21-20,20 20,-20 0,20 20,-19-20,19 20,0-20,0 20,0-1,1 1,19-20,0 20,0-20,0 20,0-20,19 20</inkml:trace>
  <inkml:trace contextRef="#ctx0" brushRef="#br0" timeOffset="696438">13236 3254,'0'0,"0"0,0 0,0 20,0-20,0 20,20 0,-20 0,0 0,19-1,-19 21,0-20,0 0,0 19,0-19,0 0,0 0,0 0,0-20,0 20,-19-20</inkml:trace>
  <inkml:trace contextRef="#ctx0" brushRef="#br0" timeOffset="698132">13712 2858,'0'-20,"0"20,0 0,0-20,0 20,-20 0,20 0,0-20,-20 20,20 0,-20 0,1 0,-1 0,0 0,0 0,0 20,0-20,1 20,-1-20,0 20,0-1,20-19,0 20,0-20,0 20,0 0,20-20,0 20,0 0,-1-1,21 1,-20-20,0 20,19 0,-19 0,-20 0,20-1,-20 1,20-20,-20 20,0 0,0 0,20 0,-20 0,-20-20,20 19,-20 1,20 0,-20-20,0 20,1-20,-1 0,0 0,0 0,0 0,20 0,-20-20,20 0,-19 0,19 1,0-1,0 0,19 0,-19 0,20-20,0 21,0-1,0 0,0-20,19 20,-19 1,0-1,-20 20,20-20,-20 20,20-20,-20 20,0 0,0 0,0 0,0 0,0 0</inkml:trace>
  <inkml:trace contextRef="#ctx0" brushRef="#br0" timeOffset="698849">14089 2917,'0'-20,"20"0,-20 1,0 19,0-20,20 0,-20 0,0 0,0 0,0 0,0 1,20-1,-20 20,0 0,0 0,0 0,0 0,0 0,0 0,0 20,-20-1,20 1,0 0,0 20,0-20,0 19,0-19,0 20,20-20,-20 19,0-19,0 20,19-20,-19 0,0 19,0-19,20 0,-20 0,0-20,0 20,0-20,0 20,0-20,-20 0,20 0,-19 19,-1-19,20 0,-20 0,0 0,0 0,0 0,1 0,19 0,-20 0,20 0,-20 0,20 0,0 0,0 0,0 0,20 0,-20 0,20 0,-20 0,19 0,1 0,0 0,0 0,0 0,-20-19,20 19,-1 0,-19 0,20 0,-20 0,0 0,20 0,-20 0,0 0</inkml:trace>
  <inkml:trace contextRef="#ctx0" brushRef="#br0" timeOffset="699378">14903 2600,'0'0,"0"0,-20 0,20 19,0-19,0 20,-20 0,20 20,0-20,-20 19,20 1,-20 0,20-1,-20 21,20-20,-19 19,-1-19,20-1,-20 1,0 0,20 0,-20-21,0 21,20-20,0-20,0 20,0-20,0 0,0 0,-19 0</inkml:trace>
  <inkml:trace contextRef="#ctx0" brushRef="#br0" timeOffset="699825">14446 2897,'0'20,"0"-20,0 20,20-20,0 20,20-20,-21 0,21 0,-20 0,0 0,0 0,0 0,-20 0,19-20,-19 20,0-20,0 20,0-20,-19 0,-1 20,0-19,0 19,0-20,0 20,0 0,-19 20,19-20,20 0,-20 19,20 1,-20-20,20 20,0 0,20 0</inkml:trace>
  <inkml:trace contextRef="#ctx0" brushRef="#br0" timeOffset="700340">14942 3195,'-20'20,"20"-20,0 20,0-20,20 19,-20-19,20 0,0 20,0-20,-20 0,20 0,0 0,-1 0,-19 0,20-20,0 20,-20-19,20 19,-20-20,0 20,0-20,0 20,0-20,0 0,-20 20,0-20,0 20,-19 0,19 0,-20 0,20 0,0 0,1 20,-1-20,20 20,0 0,-20-20,20 20,0-20,0 20</inkml:trace>
</inkml:ink>
</file>

<file path=ppt/ink/ink3.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00:28.693"/>
    </inkml:context>
    <inkml:brush xml:id="br0">
      <inkml:brushProperty name="width" value="0.05292" units="cm"/>
      <inkml:brushProperty name="height" value="0.05292" units="cm"/>
      <inkml:brushProperty name="color" value="#FF0000"/>
    </inkml:brush>
  </inkml:definitions>
  <inkml:trace contextRef="#ctx0" brushRef="#br0">13295 7600,'0'0,"0"0,0 0,0 0,0 0,0 0,0 0,0 0,0 20,0-20,0 0,0 20,0 0,0-20,0 20,0-1,0 1,-20 0,20 0,0 0,0 19,0-19,0 0,0 20,0-20,0 0,0 19,0 1,0 0,-19-21,19 21,0 0,-20-1,20 1,0 20,0-21,0 1,0 0,0-1,20 21,-20-20,0-1,0 1,0 20,0-1,0-19,0 19,0 1,0-1,0 1,0-1,0 1,0 0,0-1,0 1,0-1,0 20,0-19,0 19,0-19,0 19,0 1,0-1,-20 0,20 1,0-1,0 1,0-1,0 0,0 1,0-1,0 0,0 1,0-1,0 20,0-19,0 19,0-20,0 1,0 19,20-20,-20 21,0-21,0 0,0 1,19-1,-19 0,0 1,0-1,0 1,0-21,0 20,0-19,0-1,0 1,-19 0,19-1,0 1,-20-21,20 1,0 0,-20-1,20-19,0 20,0-20,0 0,-20-20,20 19,0-19</inkml:trace>
  <inkml:trace contextRef="#ctx0" brushRef="#br0" timeOffset="1212">13077 7580,'-20'20,"20"-20,0 0,0 20,0-20,0 0,20 0,-20 0,0 0,0 0,20-20,-20 20,20-20,-20 0,20 1,-20-1,19 0,-19-20,0 20,20 1,-20-21,20 20,-20-20,0 20,20 1,-20-1,0 0,20 20,-20-20,0 20,0 0,0-20,0 20,0 0,0 0,20 0,-20 20,0-20,19 20,-19 0,20 0,-20-1,20 1,-20 0,20 20,-20-20,20 0,-20 19,20-19,-20 0,0 0,20 0,-20-1,0-19,0 20,0 0,0-20,0 20,0-20,0 0,0 0,0 20,-20-20,20 0,-20 0,0 0,0 0,-20 0,21 0,-21 0,20 0,-20 0,21 0,-1 0,0 0,20 0,-20 0,20 0,0 0,0 0,0 20,0-20</inkml:trace>
  <inkml:trace contextRef="#ctx0" brushRef="#br0" timeOffset="2797">11906 12343,'0'0,"0"0,0 0,20 0,-20 0,20 0,0 0,0 0,-1 0,1 0,0 0,0 0,20 0,-20 0,19 0,1 0,19 0,-19 0,20 0,-21 0,21 0,-1 0,1 0,19 0,-19 0,19 0,1 0,-1 0,0 0,1 0,19 0,0 0,0 0,1-20,-1 20,0 0,0 0,0-20,21 20,-21 0,20 0,-20 0,20-20,0 20,0 0,0-20,0 20,0 0,0 0,1-19,-1 19,20 0,-20 0,0-20,0 20,20 0,-1 0,-18 0,18 0,-18 0,18 0,-18 0,-1 0,19-20,-18 20,-1 0,0 0,0 0,0 0,20 0,-20 0,0 0,0 0,0 0,0 0,0 0,0 0,0 0,-20 0,20 0,-19 0,19 0,-20 0,20 0,-20 0,0 0,21 0,-21 0,0 0,-20 0,21 0,-21 0,0 0,1 0,-1 0,0 0,1 0,-1 0,1 0,-1 0,-20 0,1 0,19 0,-19 0,-1 0,1 0,-20 0,19 0,-19 0,19 20,-19-20,0 0,-1 0,21 0,-40 0,20 0,-21 0,1 0,0 0,-20 0,0 0,0 0,0 0,0 0,0 0,0 0</inkml:trace>
  <inkml:trace contextRef="#ctx0" brushRef="#br0" timeOffset="3698">21769 12125,'-20'0,"20"0,0 0,0 0,20 0,-20 0,19 0,1 0,0 0,0 0,0 0,0 0,-20 0,20 0,-1 0,1 0,-20 0,20 0,-20 0,20 0,-20 0,20 0,-20 19,20-19,-20 0,0 20,19-20,-19 0,0 20,0 0,0-20,-19 20,19 0,-20-1,20-19,-20 20,20 0,-20-20,0 20,20 0,-20-20,1 20,19-20,-20 19,20-19,-20 0,20 20,0-20,0 0,0 0,-20 0,20 0,0 0,0 0,0 0,0 0,0 0,0-20,0 20,0 0,-20-19,20-1,0 0,0 0,0 20,0-20,0 0,0 20,0-19,0 19,0-20,0 20,0 0,0 0,0 0,0-20,0 20,0 0,0 0,0 0,0 0,0 0,0 0,0 0,-20 0</inkml:trace>
  <inkml:trace contextRef="#ctx0" brushRef="#br0" timeOffset="7387">13295 11589,'0'0,"0"0,0 0,0 0,0 0,0 0,0 0,0 0,0 0,0 0,0 0,20 0,-20 0,0 0,0 0,20 0,-20-20,20 20,-20 0,20-20,-20 20,20-20,-1 0,1 20,0-19,0-1,20 0,-21 0,21 0,0 0,-1-19,21 19,-20-20,19 20,1-19,-1-1,1 20,19-20,-19 1,19-1,-19 0,19 1,0-1,1-20,19 21,-20-1,21-20,-1 21,-20-21,20 21,20-21,-19 20,-1-19,20-1,-20 1,20-1,0 1,0-1,0 1,0-21,1 21,-1-1,0 1,0-1,0-19,0 19,0 1,0-21,0 21,20-21,-20 21,0-20,20 19,-20-19,20 19,-20 1,20-21,-20 21,20-21,0 21,0-1,-20-19,20 19,0-19,0 19,-20 1,19-1,-18 1,-1-1,19 1,-18-1,-21 21,20-21,-20 20,0 1,1-21,-1 20,-20 21,0-21,-19 0,0 20,-1 0,1 1,-21-1,1 0,0 0,-1 0,1 0,-20 20,0-19,0 19,-20 0,19-20,-19 20</inkml:trace>
  <inkml:trace contextRef="#ctx0" brushRef="#br0" timeOffset="8132">21808 7739,'0'-20,"-20"20,20-20,-19 20,19-19,-20 19,0 0,20 0,-20-20,0 20,0 0,1 20,-1-20,-20 19,20-19,0 20,-19 0,19 0,0 0,0 0,0 19,0-19,1 0,19 0,0 0,0 0,0 19,19-19,1 0,0 0,20-20,-1 20,1-1,0-19,0 0,-1 20,21-20,-21 0,-19 0,20 0,-20 0,0 0,0 0,-1 0,1-20</inkml:trace>
  <inkml:trace contextRef="#ctx0" brushRef="#br0" timeOffset="8640">22423 7858,'-19'-20,"-1"0,0 20,20 0,-20 0,0 0,20 0,-20 0,1 0,-21 20,20-20,0 20,0 0,0 0,1 0,-1 0,20-1,0 1,0 0,0 0,20 0,-1 0,1-20,0 19,20 1,0 0,-1-20,1 0,0 20,-1-20,1 0,-20 0,19 0,-19-20,-20 20</inkml:trace>
  <inkml:trace contextRef="#ctx0" brushRef="#br0" timeOffset="13294">13156 8275,'0'0,"0"0,0 0,0 0,0 0,0 0,0 0,0 0,0 0,0 0,0 0,0 0,0 0,0 0,0 0,0 20,0-20,0 0,0 0,0 0,0 0,0 0,0 0,0 0,0 0,0 0,0 0,0 0,0 20,20-20,-20 0,0 0,0 19,0-19,0 0,0 20,0-20,0 0,20 20,-20-20,0 20,0-20,0 20,0-20,0 20,20-20,-20 19,0 1,0-20,20 20,-20-20,0 20,0 0,20-20,-20 20,0-1,0 1,19-20,-19 20,0 0,20 0,-20 0,20 0,-20-20,20 19,-20 1,20 0,-20 0,20 0,0 0,-20-1,19 1,1 0,-20 0,20 0,0 0,0 0,0-1,-1 1,1 0,0 0,0 0,0 0,0-1,-1 1,1 0,0 0,0 20,20-20,-20-1,-1 1,1 0,20 20,-20-20,19-1,-19 1,20 20,0-20,-20 0,19-1,1 21,-20-20,19 0,1 0,0 0,0-1,-1 21,21-20,-21 0,1 0,0-1,19 21,-19-20,0 0,19 0,-19-1,19 1,-19 0,20 0,-21 0,21 0,-1 19,-19-19,20 0,-1 0,-19 0,19 0,1-1,-1 1,-19 0,20 0,-1 0,1 0,-1 0,1-1,-1-19,1 20,-1 0,1 0,-1 0,1-20,-1 20,1-1,0-19,-1 20,1 0,-1-20,1 20,-1 0,1-20,-1 20,21-20,-21 20,1-20,-1 0,1 19,-1-19,1 20,-1-20,1 0,-1 0,1 20,-1-20,21 0,-21 0,1 20,-1-20,1 0,19 0,-19 0,-1 20,1-20,19 0,-19 0,-1 0,21 0,-21 20,1-20,19 0,-19 0,19 0,-19 0,-1 0,1 0,-1 0,21 0,-21 0,1 0,-1 0,1 0,-1 0,1 0,-1 0,1 0,-1 0,1-20,-20 20,19 0,-19 0,19 0,-19 0,0 0,-1 0,1-20,0 20,-1 0,-19 0,20 0,0 0,-20-20,-1 20,21 0,-20 0,0 0,0-20,-20 20,19 0,-19 0,20 0</inkml:trace>
  <inkml:trace contextRef="#ctx0" brushRef="#br0" timeOffset="14154">21332 10279,'0'-20,"0"20,0 0,0-20,0 20,0 0,0-19,-20 19,20-20,0 20,-20-20,20 20,-20 0,20-20,-19 20,-1 0,20 0,-20 0,0 0,0 0,0 0,1 0,-1 0,0 20,-20 0,20-20,1 20,-1-1,0 1,20 0,-20 0,20 0,-20 0,20-1,0 1,20 20,-20-20,20 0,0 0,0-1,-1-19,1 20,20 0,-20-20,19 20,1-20,-20 0,20 0,-21 0,21 20,-20-20,20 0,-20 0,-1 0,1 0</inkml:trace>
  <inkml:trace contextRef="#ctx0" brushRef="#br0" timeOffset="14980">21788 10398,'-19'0,"19"0,-20 0,20 0,0 20,-20 0,20 0,0 0,0-1,0 21,0-20,-20 20,20-21,0 1,0 20,0-20,0 0,0-1,0-19,0 20,0 0,0-20,0 0,0 0,0 0,0 20,0-20,0 0,0 0,0-20,-20 20,20-20,0 0,0 1,0 19,0-20,-20 0,20 0,0 0,0 0,0-19,0 19,0 0,20 0,-20 0,0 1,0-1,0 0,0 20,20-20,-20 0,20 0,0 20,0-20,-1 20,1-19,0 19,20 0,-20 0,0 0,-1 0,1 0,0 0,0 19,-20-19,20 20,-20 0,20-20,-20 20,0 0,0 0,0-20,0 20,0-20,-20 19,20-19,-20 20,0-20,-20 0,21 20,-1-20,-20 0,20 0,0 0,20 0,-20 0,20 0,-19 0,19 0,-20 0</inkml:trace>
  <inkml:trace contextRef="#ctx0" brushRef="#br0" timeOffset="17824">13851 7322,'0'0,"0"0,0 0,0 0,0 0,0 0,0 0,0 20,0-20,0 0,0 0,0 20,0-20,20 0,-20 20,0-20,0 20,0-20,20 20,-20-20,0 19,19-19,-19 20,0-20,0 20,20 0,-20-20,20 20,-20-20,0 20,20-1,-20-19,20 20,-20-20,0 20,20 0,-20-20,20 20,-20 0,19-20,-19 20,0-1,20-19,-20 20,20 0,-20-20,20 20,-20 0,20-20,-20 20,20-1,-20-19,0 20,19-20,-19 20,20 0,-20-20,20 20,-20 0,0-20,20 20,-20-1,20-19,-20 20,20-20,-20 20,20-20,-1 20,-19 0,20-20,-20 20,20-20,-20 19,20-19,-20 20,20-20,0 20,-20 0,19-20,1 20,-20-20,20 20,0-20,0 19,-20-19,20 20,-1-20,1 20,0-20,0 20,0-20,0 20,0-20,-1 20,1-20,0 20,0-20,0 19,0 1,-1-20,1 20,0-20,0 20,0 0,0-20,-1 20,1-20,0 19,0-19,-20 20,20 0,0-20,0 0,-1 20,1-20,0 20,0-20,0 0,19 20,-19-20,0 0,0 19,0-19,0 0,0 0,-1 0,1 20,0-20,0 0,0 0,0 0,-1 0,1 0,20 0,-20 0,0 0,0 0,19 0,-19 0,0 0,20-20,-21 20,21 0,-20-19,20 19,-21 0,21-20,0 20,-20-20,19 20,1-20,0 20,-20-20,19 0,1 20,0-19,-1-1,1 0,0 20,-1-20,1 0,0 0,-1 1,1-1,20 0,-21 0,1 0,0 0,19 0,-19 1,20-21,-21 20,21 0,-21 0,21-19,-1 19,-19 0,20-20,-1 21,1-1,-1-20,1 20,-1-20,1 21,-1-21,-19 20,20-20,-1 21,21-21,-21 20,1-20,-1 20,1-19,-1-1,-19 20,19-19,1 19,-1-20,1 20,0-20,-1 1,1 19,-21-20,21 20,-1-19,-19-1,20 20,-21-19,21 19,-1-20,-19 20,20-20,-1 21,-19-21,19 0,1 20,-20-19,19 19,1-20,-21 20,21-19,-21 19,1-20,20 20,-21 0,1-19,0 19,-1 0,1 0,-20 0,20 1,-21-1,1 0,0 0,0 0,0 20,0-20,0 20,-1-20,-19 20,20 0,-20 0,20-19,-20 19,0 0,0 0,0 0</inkml:trace>
  <inkml:trace contextRef="#ctx0" brushRef="#br0" timeOffset="20211">21034 5913,'20'-39,"-20"19,-20 0,20 20,-19-20,-1 0,0 1,0 19,0 0,-20-20,1 20,19 0,-20 20,1-1,-1 1,0 0,1 20,19-20,0 19,0 1,20 0,0-1,20-19,0 20,19 0,1-21,0 1,-1 0,21 0,-1 0,-19 0,0-20,19 0,-19 0,0 0,-1 0,1 0,0 0</inkml:trace>
  <inkml:trace contextRef="#ctx0" brushRef="#br0" timeOffset="20590">21749 5616,'0'-20,"0"20,0-20,0 20,0 0,0 20,-20-20,20 20,0 19,0-19,0 20,0 20,0-21,-20 21,20-21,0 1,0 0,0-1,-20 1,20 0,0-20,0 19,0-19,0-20,0 20,0 0,0-20,0 0</inkml:trace>
  <inkml:trace contextRef="#ctx0" brushRef="#br0" timeOffset="21017">21471 5616,'40'-20,"-21"20,1 0,20-20,-20 20,0 0,19 0,-19 0,20-20,0 20,-1 0,1 0,0-20,19 20,-19 0,0 0,-1-19,1 19,-20 0,0 0,-1 0,-19 0,20 0,-20 0,0 0,0 0,0 0,0 0,-20 19</inkml:trace>
  <inkml:trace contextRef="#ctx0" brushRef="#br0" timeOffset="28559">21411 12660,'20'-39,"-20"19,0 0,20 20,-20-20,0 20,0-20,0 20,0 0,0 0,0 0,0 0,0 20,0-20,-20 40,0-1,1 1,-1 0,0 0,0-1,0 1,0 0,20-1,0-19,-20 0,20-20,0 20,0-20,0 0,0 0,0-20</inkml:trace>
  <inkml:trace contextRef="#ctx0" brushRef="#br0" timeOffset="28844">21173 12660,'-20'0,"20"0,20-20,-20 20,20 0,0 0,20 0,-21 0,21 0,-20 0,20 0,-20 0,-1 0,1 0,0 20,20-20,-40 0,20 20,-1-20</inkml:trace>
  <inkml:trace contextRef="#ctx0" brushRef="#br0" timeOffset="29386">21788 12819,'0'-20,"-19"20,19-20,-20 20,20-19,-20 19,0 0,20 0,-20 0,0 0,1 0,-1 0,0 19,0 1,0 0,0 0,0-20,20 20,0 0,-19-1,19 1,19 0,-19 0,20-20,0 0,20 20,-20-20,0-20,-1 20,1-20,0 0,0 0,-20 20,20-39,-20 39,20-20,-20 0,0 0,0 20,0 0,0 0,0 0,0 0,0 20,-20-20,20 20,0 0,0 19,0-19,0 0,0 0,0 0,20-20,-20 20,19 0,-19-20,20 0</inkml:trace>
  <inkml:trace contextRef="#ctx0" brushRef="#br0" timeOffset="30124">21967 12799,'0'0,"0"0,20 20,-20-20,0 20,20 0,-20 0,0-1,0 1,0 20,-20-20,20 0,0 0,-20-1,20-19,0 20,0-20,-20 0,20 0,0 0,0 0,0 0,20-20,-20 1,0-1,20 0,0 0,0 0,-1 0,1 0,0 1,0 19,0 0,0 0,-20 0,19 0,1 19,-20 1,0 0,0 0,0 0,0 0,0 0,-20-1,20-19,-19 20,19-20,0 20,0-20,0 0,0 0,0 0,0 0,0 0,0-20,0 20,19-20,-19 1,20-1,0 0,0 0,0 0,0 0,19 0,-19 20,0-19,0 19,0 0,0 0,-20 19,19 1,-19 0,0 0,0 0,0 0,0 0,0-1,0 1,-19 0,19-20,0 20,-20-20,20 20,0-20,0 0</inkml:trace>
  <inkml:trace contextRef="#ctx0" brushRef="#br0" timeOffset="30652">22781 12998,'0'-20,"0"20,0-20,-20 20,20-20,-20 20,0 0,-20 0,21-20,-1 20,0 20,0-20,0 20,-20 0,21 0,19 0,-20-20,20 19,-20 1,20 0,20-20,-20 20,20-20,-1 20,-19-20,40 0,-20 0,0 0,0 0,0 0,19-20,-19 0,0 20,0-20,0 0,-1 20,1-19,-20 19,0 0,0 0,0 0,-20 0,20 19,-19 1,19-20,-20 20,20 0,0 0,0 0,0-20,0 19,0 1,0-20</inkml:trace>
  <inkml:trace contextRef="#ctx0" brushRef="#br0" timeOffset="32542">22999 12978,'0'0,"0"0,20 20,-20 0,0-1,0-19,-20 20,20 0,0 0,0 0,-20 0,20-1,0 1,0-20,0 0,0 20,0-20,0 0,0 0,0 0,0-20,0 0,20 20,0-19,0-1,-1 0,1 0,0 20,0-20,0 20,-20 0,20 0,0 20,-20-20,19 20,-19 0,0 0,0-1,0 1,0 0,0 0,0-20,-19 20,19-20,0 0,-20 20,20-20,0 0,0 0,-20 0,20-20,0 20,0-20,20 20,-20-20,20 0,-1 0,-19 20,20-19,0-1,0 0,0 20,-20-20,20 20,-1 0,-19 0,20 0,-20 0,20 0,-20 0,0 0,0 0,0 0,0 0,0 0,0 0,0 0,0 0,0 0,0 0,0 20,0-20,0 0,0 0,0 0,0 0,0 0,0-20,0 20,0 0,0 0,0 0,0 0,0 0,0 0,0 0,0 0,0 0,0-20,0 20,20 0,-20-20,0 20,0-19,0-1,20 20,-20 0,0-20,0 20,0 0,0 0,0-20,0 20,0 0,0 0,0 0,0-20,0 20,0 0,0 0,0 0,0 0,0 0,0 0,0 0,0 0,0 0,0 20,-20 0,20 0,-20 0,20-1,-20 1,0 20,20-20,-19 0,-1 19,20-19,0 0,-20 0,20 0,0-20,0 0,0 19,0-19,0 0,0 0,0 0,0-19,0 19,0-20,20 0,0 0,-1 0,1 0,-20 1,20 19,0 0,-20-20,20 20,-20 0,0 0,20 20,-20-20,0 0,0 19,0 1,0 0,0 0,0 0,19 0,-19-20,0 19,0 1,0 0,0 0,0-20,0 0,0 20,0-20,0 0,20 0,-20 0,20 0,-20 0,20 0,0 0,-20 0,20-20,0 20,-1-20,1 20,-20-20,20 0,-20 20,0-19,0 19,0 0,0 0,0 0,0 0,0 0,0 19,0-19,0 20,20 0,-20-20,0 20,20 0,-20-20,20 20,-20 0,19-20,1 0,0 19,0-19,0 0,0 0,-1 0,1 0,0 0,0-19,-20-1,20 0,-20 0,0 0,0-20,-20 1,0 19,0 0,-19 0,19 20,-20 0,20 0,0 0,1 20,-21 0,20 0</inkml:trace>
  <inkml:trace contextRef="#ctx0" brushRef="#br0" timeOffset="33897">21511 13891,'59'0,"-39"0,0-20,0 20,19-20,-19-20,0 20,20 1,-20-21,19 0,1-19,-20 19,0-20,19 21,-39-1,20 0,-20 21,0-1,0 0,0 20,-20 0,20 0,-19 0,-1 20,0 19,0-19,0 20,0 19,0-19,1 20,19-21,0 1,0 0,0-20,0 19,19-19,1 0,0 0,0 0,0-20,20 0,-21 0,1 0,0-20,0 0,0 0,0 0,-1 0,-19 1,0-1,20 0,-20 20,0 0,0 0,0 0,0 0,0 0,0 20,0 0,0-1,0 1,20 0,-20 0,20-20,0 20,0 0,-1-20,1 0,0 19,0-19,0 0,0 0,0-19,-1-1,-19 0,0 0,0 0,0-19,0-1,-19 20,-1-20,0 1,-20 19,20 0,-19 20,-1 0,20 0,-20 20,21-20,19 20,-20-1,20 1,0 0,20 0,-1-20,1 20,0 0,20-20,-1 20,1-20,0 0,0 0,-21 0,21-20,0 0,-20 20,-1-20,1 0,0-20,0 1,0-1,-20 0,20 1,-20-1,0 20,19 0,-19 1,0 19,0 0,-19 19,19-19,0 20,-20 20,0 0,0-1,20 21,-20-21,0 1,20 0,-19 0,19-1,-20 1,20-20,0 0,-20 19,20-39,0 20,0-20,0 20,0-20,-20 0,20-20,-20 0</inkml:trace>
  <inkml:trace contextRef="#ctx0" brushRef="#br0" timeOffset="34106">22285 13573,'0'0,"0"0,19 0,1 0,-20 0,40 20,-20-20,19 0,-19 0,20 0,0 0,-21 0,1 0,0 0,-20 0,0 0</inkml:trace>
  <inkml:trace contextRef="#ctx0" brushRef="#br0" timeOffset="34560">22404 13970,'19'20,"1"0,0-20,0 0,20 20,-21-20,1 0,20-20,-20 20,0-20,19 20,-19-20,-20 0,20 0,0 0,-20 1,0-1,0 0,0 0,-20 20,20-20,-20 20,20 0,-20 20,1 0,19 0,-20 0,20-1,-20 1,20 0,0 0,0 0,0 0,0-20,20 20,-20-1,20 1,-1-20,1 20,0-20,0 0,-20 0,20 0,-20 0,0 0,0 0</inkml:trace>
  <inkml:trace contextRef="#ctx0" brushRef="#br0" timeOffset="37178">11311 8136,'-40'-20,"20"20,1 0,19 20,-20 0,20 0,0 19,0 1,0 0,0-1,20 1,-1 0,1-1,0 1,20-20,-20-20,19 20,-19-20,20 0,0-20,-21 0,21 0,-20-19,-20 19,20-20,-20 20,0-19,0-1,0 20,-20-20,20 20,-20 1,0-1,20 0,0 20,0 0,0 0,0 0,0 20,0 0,0-1,20 1,0 20,0-20,0 0,-1 0,-19-1,20-19,0 20,0-20,0-20,0 20,0-19,-20-1,0 0,19 0,-19-20,0 20,0 1,-19-21,19 20,0 0,-20 20,20-20,0 20,0 0,0 0,0 0,0 0,0 0,0 20,0 0,20 0,-20 20,19-21,-19 1,20 0,0 0,-20-20,20 20,0-20,-20 0,20-20,-1 20,-19-20,20 0,-20-19,0 19,0 0,0-20,0 20,-20-19,1 19,-1-20,0 20,20 1,-20-1,0 0,20 0,0 20,0 0,0 0,0 0,0 0,20 0,0 20,-20 0,40-20,-21 20,1-1,0-19,20 20,-20 0,-1-20,1 20,0-20,-20 20,0-20,20 20,-20-1,0 1,-20 0,20-20,0 20,-20-20,20 20,0-20,0 0</inkml:trace>
  <inkml:trace contextRef="#ctx0" brushRef="#br0" timeOffset="37476">11966 7501,'-20'0,"20"0,0 0,0 0,20 20,-20 0,20 19,-1 1,1 0,0-1,0 21,-20-20,20-1,0 1,0 0,-1-20,1-1,-20 1,20 0,-20-20,0 20</inkml:trace>
  <inkml:trace contextRef="#ctx0" brushRef="#br0" timeOffset="38146">11867 7878,'0'0,"19"0,1-20,0 0,0 0,20 1,-21-1,21 0,-20 0,20 0,-20 20,-1 0,1 0,0 0,-20 20,20 0,0 0,-20 0,20-1,-1 1,-19-20,20 20,0-20,0 0,0 0,0 0,-1 0,1 0,0 0,0-20,0 20,0-20,-20 1,20-1,-20-20,0 20,0-19,-20 19,20-20,-40 20,20 0,-20 0,1 1,-1 19,0 0,1 0,-1 19,20 1,0 0,1 0,19 0,0 0,0-20,0 20,0-20,19 19,1-19,20 0,-20 0,19-19,1 19,0-20,-1 0,1 0,0 0,-20 0,19 0,-19 20,-20 0,20-19,-20 19,0 0,0 0,0 0,0 0</inkml:trace>
  <inkml:trace contextRef="#ctx0" brushRef="#br0" timeOffset="97469">15657 8612,'0'0,"0"0,0 0,0 0,0 0,0 0,0 0,0 0,0 0,0 0,0 0,0 0,0 0,0 0,0 0,0 0,0 0,0 0,0 0,0 0,0 0,0 0,0 0,0 0,0 0,0 0,20 0,-20-20,0 20,0 0,0 0,0 0,0 0,0 0,0-20,0 20,0 0,0 0,-20 0,20 0,0 20,0-20,0 0,0 0,0 20,0-20,0 0,0 0,0 20,0-20,20 0,-20 0,19 0,-19 0,0 0,20 0,-20 0,0 0,0 0,0 0,0 0,0-20,0 20,0 0,0 0,-20 0,20 0,0 0,0 0,0 0,0 0,0 0,0 0,0 20,0-20,0 0,0 0,0 0,0 0,0 20,0-20,0 0,0 0,0 0,20 0,-20 0,0-20,0 20,0 0,0 0,0 0,0 0,0 0,-20 0,20 0,0 0,-19 0,19 0,0 20,-20-20,20 0,0 20,0-20,0 0,0 0,20 0,-20 0,0 0,0 0,19-20,-19 20,0 0,0 0,0-20,0 20,0 0,0 0,0 0,0 0,0 0,0 0,-19 0,19 0,0 0,0 0,0 0,0 0,0 20,0-20,0 0,0 0,0 0,0 0</inkml:trace>
  <inkml:trace contextRef="#ctx0" brushRef="#br0" timeOffset="98099">15677 8830,'0'0,"0"0,0 0,0 0,0 0,0 20,0-20,0 0,0 20,0-20,0 20,19-20,-19 20,0-20,0 20,0-20,0 20,0-1,0-19,0 20,0 0,0-20,0 20,0-20</inkml:trace>
  <inkml:trace contextRef="#ctx0" brushRef="#br0" timeOffset="98532">15736 9386,'0'20,"0"-20,0 20,0 0,0-20,0 19,0 1,0-20,0 20,20-20,-20 20,0 0,0-20,0 20,0-20,0 20,0-1</inkml:trace>
  <inkml:trace contextRef="#ctx0" brushRef="#br0" timeOffset="99006">15756 9922,'0'20,"0"-20,0 0,0 20,0-1,0-19,0 20,0-20,0 20,0-20,0 20,20 0,-20-20,0 20,0-1,0-19,0 20,-20-20</inkml:trace>
  <inkml:trace contextRef="#ctx0" brushRef="#br0" timeOffset="99501">15776 10398,'0'0,"0"0,0 20,0-20,0 0,0 20,0 0,0-20,0 20,0-1,0-19,0 20,0 0,0 0,0 0,-20-20,20 20,0-1,0 1,0 0</inkml:trace>
  <inkml:trace contextRef="#ctx0" brushRef="#br0" timeOffset="99927">15776 11033,'0'20,"0"0,0-20,0 20,0-1,0-19,20 20,-20 0,0 0,0 0,0 0,0 0,0-1,0 1,0 0</inkml:trace>
  <inkml:trace contextRef="#ctx0" brushRef="#br0" timeOffset="100408">15796 11767,'0'20,"0"-20,0 20,0 0,0 0,0 0,0-1,0 1,0 0,0 0,19 0,-19-20,0 20,0-1,0 1,0-20,0 20</inkml:trace>
  <inkml:trace contextRef="#ctx0" brushRef="#br0" timeOffset="102203">15240 12779,'0'-19,"0"-1,0 20,0 0,0 0,0 0,0 0,20 0,-20 0,0 0,0 20,0-20,0 19,0 21,0-20,-20 0,20 19,0 1,-20-20,20 0,0 20,0-21,-20-19,20 20,0-20,0 0,0 0,0 0,0 0,0 0,20 0,-20 0,0 0,20 0,-20 0,20 0,-20 0,20 0,0 20,-1-20,-19 0,20 0,0 0,-20 0,20 0,0 0,-20 0,20 0,-20 0,19 0,-19 0,0 0,0 0,0 0,0 0,0 0,0 0,0 0,0 0,0 0,0 0,0 0,0 0</inkml:trace>
  <inkml:trace contextRef="#ctx0" brushRef="#br0" timeOffset="102622">15617 12799,'0'0,"0"0,0 0,20 0,0 0,-20 0,20 0,-1 0,1 0,0 0,0-20,0 20,0 0,-1 0,1 0,-20 0,20 0,-20 0,0 0,0 0,0 0</inkml:trace>
  <inkml:trace contextRef="#ctx0" brushRef="#br0" timeOffset="103063">15637 12839,'0'20,"-20"-20,20 20,0-20,0 19,0 1,-20 0,20 0,0 0,0 0,0 0,0-1,0 1,0 0,20 0,-20-20,20 20,-20 0,20-20,0 0,-1 19,1-19,0 0,0 0,0 0,0 0,-1 0,1 0,0 0,-20 0,0 0,0 0,0 0,0 0</inkml:trace>
  <inkml:trace contextRef="#ctx0" brushRef="#br0" timeOffset="103401">15597 13037,'0'0,"0"0,20 0,-20 0,20 0,-20 0,20 0,19 0,-19 0,0 0,-20 0,20 0,0 0,0-19,-20 19,19 0,-19 0,20 0,-20 0</inkml:trace>
  <inkml:trace contextRef="#ctx0" brushRef="#br0" timeOffset="103903">16212 12918,'0'0,"0"-20,0 20,0 0,-20-19,20 19,-19 0,19 0,-20 0,20 0,-20 0,0 0,0 0,0 0,1 0,-1 19,20-19,-20 20,0 0,0 0,20 0,-20 0,20-20,0 20,0-1,20 1,-20 0,20-20,0 20,0-20,19 20,-19-20,0 20,20-20,-20 0,19 0,-19 0,0 0,0 0,-20 0,0 0,0 0</inkml:trace>
  <inkml:trace contextRef="#ctx0" brushRef="#br0" timeOffset="104478">15101 13474,'0'0,"0"0,0 0,0 0,0 0,0 0,0 0,20 0,-20 20,20-20,19 0,1 0,0 0,19 0,-19 0,20 0,-1 0,1 0,-1 0,21 0,-21 0,1 0,-1 0,1 0,-1 0,-19 0,0 0,-21 0,1 0,-20 0,20 0,-20 0,0 0,0 0,0 0,0 0,-20 0,20 0</inkml:trace>
</inkml:ink>
</file>

<file path=ppt/ink/ink4.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03:52.452"/>
    </inkml:context>
    <inkml:brush xml:id="br0">
      <inkml:brushProperty name="width" value="0.05292" units="cm"/>
      <inkml:brushProperty name="height" value="0.05292" units="cm"/>
      <inkml:brushProperty name="color" value="#FF0000"/>
    </inkml:brush>
  </inkml:definitions>
  <inkml:trace contextRef="#ctx0" brushRef="#br0">10378 4862,'-20'0,"20"20,0-20,0 0,0 0,0 0,0-20,20 20,-20 0,0-20,20 20,-20 0,20-20,-20 0,20 20,0-20,0 0,-20 1,19-1,1 0,-20 0,20 0,0-19,-20 19,0 0,20 0,-20-20,0 21,0-1,0 0,0 0,-20 0,20 20,0-20,0 0,-20 20,20 0,-20-19,20 19,-20 0,20 0,0 0,-19 0,19 0,0 0,-20 0,20 0,0 19,-20 1,20-20,0 20,0 0,0 20,0-20,0 19,0-19,0 20,-20-1,20 1,0 0,0-1,0 21,-20-20,20-1,-20 1,20 0,-20 19,1-19,19 20,-20-21,0 21,-20-21,20 1,1 0,-1-20,-20 19,20-19,0 0,-19 20,19-40,0 20,20-1,-20-19,0 0,20 0,-20 0,20 0,0-19,0-21,0 20,0-20,0 21,0-21,20 20,-20 0,0 0,20 0,-20 1,20-1,0 20,-20 0,0 0,20 0,-20 0,19 0,-19 20,20-1,-20 1,20 0,0 0,-20 20,20-20,0-1,0 1,19-20,1 20,-20-20,19 0,1 0,0 0,-20 0,19-20,-19 0,0 20,0-19,0-21,0 20,-1 0,-19-20,20 21,-20-21,0 20,0 0,0 0,0 1,0-1,-20 0,20 20,0 0,-19 0,19 0,0 0,-20 0,20 20,0 0,0-1,-20 1,20 20,0-20,0 19,0-19,0 0,0 0,20 0,0 0,-20 0,19-20,1 19,0-19,0 0,0 20,-20-20,20 0,-20 0,19 20</inkml:trace>
  <inkml:trace contextRef="#ctx0" brushRef="#br0" timeOffset="522">11073 5120,'-20'-20,"0"20,20-20,-20 20,20 0,-20 0,20-20,-19 20,19 0,-20 0,0 0,0 20,0-20,0 20,1 0,19 0,-20-1,0 1,20 20,-20-20,20 0,0-1,0 21,20-20,-20-20,20 20,0 0,-1 0,21-20,-20 0,0 0,0 19,-1-19,1 0,0 0,-20 0,20 0,-20 0,0 0,20-19</inkml:trace>
  <inkml:trace contextRef="#ctx0" brushRef="#br0" timeOffset="1199">11351 5159,'0'0,"0"0,0 0,0 0,0 0,19 0,1 0,0 0,0 0,0 0,0 0,19 20,-19-20,0 0,20 0,-20 0,-20 0,19 0,-19 0,0 0,0 0,0 0,0 0</inkml:trace>
  <inkml:trace contextRef="#ctx0" brushRef="#br0" timeOffset="1524">11390 5020,'20'0,"-20"0,20 0,-20 0,20 0,0 0,0 0,-1 0,-19-19,20 19,0 0,-20 0,20 0,-20-20,20 20,-20 0,0 0</inkml:trace>
  <inkml:trace contextRef="#ctx0" brushRef="#br0" timeOffset="4560">11986 4385,'0'-19,"0"-1,0 20,19 0,-19 0,0 0,0 0,0-20,0 20,0 0,0 0,0 20,20-20,-20 20,0-20,0 19,20 1,-20 0,0 0,20 0,-20 20,0-21,20 21,-20-20,20 20,-20-21,20 21,-20-20,0 0,19 0,-19 19,20-19,-20 0,20 20,-20-20,20 19,-20-19,20 20,-20-1,20 1,-20 0,19-20,-19 19,20 1,-20-20,20 20,-20-21,20 21,-20-20,0 20,0-1,0 1,0 0,0-1,0-19,0 20,0-20,0 0,0-1,0 1,0 0,0 0,0-20,0 20,0-20,0 0,0 0,0 0,0 0,0 0,0 0,0-20,0 0,20 0,-20 0,0 1,20-21,-20 20,0-20,0 1,19 19,-19-20,20-19,-20 19,20 0,-20 1,20-1,-20-20,20 21,-20-21,0 20,0 1,0-21,20 21,-20-21,0 20,0-19,0 19,0-19,20 19,-20 0,0 1,0-21,0 20,0 1,0-1,19 0,-19-19,0 19,0 20,0-19,0-1,0 0,0 20,-19-19,19 19,0 0,0 0,0 0,0 0,0 1,-20-1,20 20,0-20,0 20,0-20,0 20,0 0,0-20,0 20,0 0,0 0,0 0,0-20,20 20,-20 0,19 0,1 0,-20 0,20 0,0-20,0 20,0 0,-1 0,1 0,0 0,0 0,0 0,0 0,0 0,-1 0,21 0,-20 0,20 0,-21 0,21-19,0 19,0 0,-1 0,1-20,0 20,19 0,-19-20,19 20,1-20,-1 20,1-20,-1 20,21-20,-21 1,21 19,-1-20,-19 20,19-20,-19 20,19-20,0 20,1-20,-1 20,0-20,1 20,-1-20,1 1,-1 19,0-20,1 20,-1-20,0 20,1-20,-1 20,-19-20,19 20,0 0,1-20,-21 20,21 0,-21-19,1 19,-1 0,1 0,-20 0,-1 0,1-20,0 20,-1 0,-19 0,0 0,0 0,0 0,-1 0,1 20,-20-20,0 0,20 0,-20 0,0 0,0 19,0-19,0 20,0-20,0 20,0 20,0-20,20-1,-20 21,0-20,0 0,20 20,-20-21,0 1,0 20,0-20,0 0,0-1,0 1,0 0,0-20,0 20,0-20,0 0,0 0,0 0,0 0,-20 0,20 0,0 0</inkml:trace>
  <inkml:trace contextRef="#ctx0" brushRef="#br0" timeOffset="6427">12918 4167,'0'0,"-20"0,20 0,0 0,0 0,0-20,20 20,-20-19,20 19,0-20,0 0,0-20,0 40,19-20,-19 0,0 20,20-19,-21 19,1 19,0-19,0 20,-20 0,20 0,-20 20,0-20,0 19,-20 1,0 0,0-1,0 1,-19 0,19-1,-20 1,1 0,-1-20,0 19,20-19,-19-20,19 20,0-20,-20 0,20-20,20 20,-19-20,19 0,0 1,0-1,0 20,0-20,0 0,19 20,1 0,-20 0,20 0,0 0,0 20,0-20,-1 20,1 0,20-1,-20 1,0 0,19-20,-19 20,20 0,-20-20,0 0,-1 20,21-20,-20 0,0 0,0 0,-1 0,-19 0</inkml:trace>
  <inkml:trace contextRef="#ctx0" brushRef="#br0" timeOffset="6616">13454 4524,'0'0,"0"0,0 0,0 0,0 0,0 0,20 0</inkml:trace>
  <inkml:trace contextRef="#ctx0" brushRef="#br0" timeOffset="7145">13950 4068,'-20'-20,"20"20,-20-20,20 20,-19 0,19-20,-20 20,0 0,0 0,0 0,0 0,1 20,-1-20,0 20,0 0,0 20,0-20,0 19,1 1,19 0,-20-1,20 1,20-20,-20 19,19-19,21 0,-20 0,20 0,-1-20,1 20,0-20,-1 0,1 0,-20 0,0 0,0 0,0 0,-1 0</inkml:trace>
  <inkml:trace contextRef="#ctx0" brushRef="#br0" timeOffset="7734">14129 4286,'-20'0,"20"20,0-20,0 20,0-20,0 40,0-21,0 1,0 20,20-20,-20 20,0-21,0 21,0-20,0 0,0 0,0-1,0 1,0 0,0-20,0 0,0 20,0-20,0 0,0-20,0 20,0-20,0 0,0-19,0 19,0-20,0 1,0-1,0-20,20 21,-20-1,19 20,1-20,-20 21,20-1,0 0,0 20,-20-20,20 20,0 0,-1 20,1-20,-20 20,20 0,0-1,-20 1,20 0,-20 0,0 0,0 0,-20-1,0 1,20 0,-20 0,0 0,1 0,-1-20,0 20,0-20,0 19,20-19,-20 0,20 0,0 0,0-19</inkml:trace>
  <inkml:trace contextRef="#ctx0" brushRef="#br0" timeOffset="7958">14506 4445,'0'0,"0"0,0 0,0 0,0 0,-20 20</inkml:trace>
  <inkml:trace contextRef="#ctx0" brushRef="#br0" timeOffset="9285">15002 3949,'0'0,"0"0,0 0,20-20,-20 20,0 0,0 0,0 0,0 0,0 0,0 0,0 0,0 0,0 0,0 20,0 0,0 0,20-1,-20 21,0-20,0 20,0-20,0-1,0 1,0 0,0 0,0-20,0 20,0-20,0 0,0 0,0 0</inkml:trace>
  <inkml:trace contextRef="#ctx0" brushRef="#br0" timeOffset="9800">14744 3929,'0'0,"0"-20,0 20,0-20,0 20,20-19,0 19,19-20,-19 0,20 20,-1-20,1 20,0 0,0 0,-1 0,1 0,0 20,-1-20,-19 20,20 19,-20-19,0 20,-1-20,1 19,-20 1,0-20,-20 20,20-20,-19 19,-1-19,0 0,0 0,-20 0,1-1,-1 1,20-20,-20 20,21-20,-1 20,0-20,20 0,0 0,-20 0,20 0,-20-20,20 20,-20-20</inkml:trace>
  <inkml:trace contextRef="#ctx0" brushRef="#br0" timeOffset="11595">12918 4941,'0'0,"-20"0,20 0,0 0,0 0,0 0,0 0,20 0,-20 0,20 0,0 0,0 0,0 0,19-20,1 20,-20 0,20 0,19 0,-19-20,19 20,-19 0,20-19,-1 19,1 0,-1-20,20 20,1-20,-1 20,1-20,19 20,-20 0,20-20,1 20,-21 0,20-20,0 20,-19-20,19 20,0 0,-19-19,19 19,-20 0,1-20,19 20,-20 0,-19-20,19 20,-19 0,-1 0,1 0,-21 0,1 0,-20 0,0 0,0 0,-20 0,0 0,0 0,0 20</inkml:trace>
  <inkml:trace contextRef="#ctx0" brushRef="#br0" timeOffset="12387">13672 5358,'20'-20,"0"20,-20-20,0 20,0-20,0 0,0 20,0-19,0-1,0 0,-20 0,0 20,20-20,-20 0,1 20,-1-19,0 19,0 0,-20 0,21 19,-1 1,0 0,0 0,0 20,0-1,1-19,19 20,0 0,0-1,0 1,19-20,1 19,0-19,20 0,-1 0,21 0,-20-20,19 0,-19 0,0 0,-1 0,1 0,-20 0,-20 0,20 0,-20 0,0-20,0 20,0 0,19-20</inkml:trace>
  <inkml:trace contextRef="#ctx0" brushRef="#br0" timeOffset="12902">14268 5358,'-20'-20,"0"20,0 0,0 0,0 0,1 20,-1-20,0 20,0 0,0-1,0 1,1 0,19 0,0 0,0 0,0-1,0 1,19 0,1 0,0 0,0 0,20-20,-1 0,1 0,0 0,-1 0,1 0,-20 0,0-20,0 20,-20-20,19 20,-19 0,0-20,0 0,0 20,0-20,0 20</inkml:trace>
  <inkml:trace contextRef="#ctx0" brushRef="#br0" timeOffset="15109">10061 7025,'0'0,"0"0,0 0,0 0,0 0,0 0,20-20,-20 20,19-20,1 20,0-20,0-20,-20 21,20-1,0 0,-20-20,20 20,-20 1,0-21,19 20,-19 0,0-19,-19 19,19 0,0 0,-20 0,20 0,-20 0,0 1,20 19,-20-20,20 20,-20 0,0 0,20 0,-19 0,19 20,-20-1,20-19,-20 40,20-20,0 0,0 20,-20-1,20 21,0-21,0 21,-20-1,20 21,0-21,-20 1,20-1,-19 1,-1-1,0-19,0 20,0-1,0-19,-19 0,19-1,-20 1,20 0,-19-20,19-1,0-19,-20 20,20-20,1-20,-1 20,0-19,20-1,-20-20,20 20,0-20,0 1,0 19,20 0,-20 0,20 0,0 20,-1 0,1 0,0 0,0 20,0 0,0 0,-1 0,1 0,20-1,-20 1,0 0,19-20,-19 20,20-20,0 0,-21 0,21 0,0 0,-1 0,-19-20,20 20,-20-20,0 0,0-19,-1 19,1-20,0 20,-20-19,20 19,-20-20,0 20,0-19,0 39,-20-20,20 20,-20 0,20 0,-20 0,20 0,-19 20,19-1,-20 1,20 0,0 0,0 20,0-20,0-1,0 1,20 0,-20 0,19 0,1 0,0-1,0 1,0-20,0 20,-1-20,1 0</inkml:trace>
  <inkml:trace contextRef="#ctx0" brushRef="#br0" timeOffset="15515">10696 7243,'-20'0,"0"0,0 0,0 0,1 0,19 0,-20 0,0 20,0 0,20-20,-20 19,0 21,1-20,19 20,0-20,0-1,0 21,0-20,19 0,1 0,0-1,0 1,0-20,0 20,19-20,-19 0,20 0,-20 0,19 0,-19 0</inkml:trace>
  <inkml:trace contextRef="#ctx0" brushRef="#br0" timeOffset="15976">11013 7382,'0'0,"0"0,0 0,20 0,-20 0,20 0,0 0,19 0,-19 0,0 0,0 0,20 0,-40 0,20 20,-1-20,-19 0,0 0,0 0,0 0,0 0</inkml:trace>
  <inkml:trace contextRef="#ctx0" brushRef="#br0" timeOffset="16227">10954 7243,'0'0,"20"0,-20 0,19 0,1 0,20 0,-20 0,0 0,-1 0,1 0,0 0,-20 0,20 0</inkml:trace>
  <inkml:trace contextRef="#ctx0" brushRef="#br0" timeOffset="18164">11688 6648,'0'0,"0"0,0 0,0 0,0 0,0 0,0 0,20 20,-20-20,0 19,20 1,-20 0,20 20,-20-1,19 1,1 0,-20-1,20 21,0-20,0 19,0-19,-1 19,1 1,0-20,0 19,0 1,0-1,-1 1,1-1,0 1,0-1,0-19,0 20,-20-1,20-19,-20 19,19-19,-19 0,0-1,20-19,-20 0,0 0,0-20,20 20,-20-20,0 0,0 0,0 0,0-20,0 20,0-40,0 20,0-19,20 19,-20-20,0 1,20-21,-20 20,20-19,-20-1,19 21,-19-21,20 0,-20 1,20-1,-20 1,0-1,0 1,20-1,-20 1,0 19,0-19,20-1,-20 20,0-19,20 19,-20 0,0-19,0 39,0-20,0 1,0-1,0 20,0 0,0-19,0 19,0 0,0 0,0 0,0 20,0-20,0 20,0-19,0 19,0 0,0-20,0 20,0 0,0 0,0 0,0 0,0 0,0 0,0 0,19 0,-19 0,20 0,0 0,-20 0,20 0,0 0,0 0,0 0,-1 0,1 0,0 0,20 0,-20 0,19 0,1-20,0 20,-1-20,1 20,20-20,-1 20,1-20,-1 0,1 20,19-19,-19 19,19-20,0 0,21 0,-21 20,0-20,21 0,-21 1,20 19,-19-20,19 20,-20-20,20 20,-19-20,-1 20,20-20,1 20,-1-20,-20 20,20-20,1 1,-1 19,0-20,0 0,0 20,1-20,-1 20,-20-20,20 20,1-20,-1 20,-20 0,20-19,-19-1,-1 20,1-20,-1 20,0-20,-19 20,-1 0,1 0,0-20,-21 20,21 0,-40 0,19 0,1 0,-20 0,0 0,-20 0,0 0,19 0,-19 0,0 0,0 20,0-20,0 20,-19-20,19 20,0 0,0-1,0 21,0-20,0 0,0 19,0-19,0 0,0 20,0-20,0 19,0-19,0 0,0 0,0 0,0 0,0-1,0-19,0 20,0-20,0 0,0 0,0 0,0 0</inkml:trace>
  <inkml:trace contextRef="#ctx0" brushRef="#br0" timeOffset="19682">12581 6866,'0'0,"0"0,0 0,0 0,0 0,0 0,0 0,0 0,0-20,0 20,0 0,20 0,-20-20,0 20,20-20,-1 20,-19-19,20 19,0-20,-20 0,20 20,0-20,0 20,0-20,-20 20,19 0,1-20,0 20,0 0,-20 0,20 0,0 0,-20 0,19 20,-19-20,20 20,-20 0,0 0,0 19,0-19,0 0,0 20,0-1,0-19,-20 20,20 0,-19-1,-1 1,0 0,0-1,-20 1,21-20,-21 20,20-1,-20-19,20 20,1-20,-1 0,0-20,0 0,0 0,0 0,20 0,-19-20,-1 0,20 0,0 0,0 0,0 0,0 1,0-1,0 0,20 20,-20-20,19 20,-19 0,20 20,0-20,-20 20,20 0,0-1,-20 1,20 0,-1 0,1 0,0 0,0-20,0 20,20-20,-21 0,1 0,0 0,0 0,0-20,0 20,-1 0,-19-20,20 20,-20-20,20 20,-20-20,0 0,0 20,0 0,0-20,0 20</inkml:trace>
  <inkml:trace contextRef="#ctx0" brushRef="#br0" timeOffset="20217">13236 7263,'0'0,"0"0,0 0,0 0,0 0,0 0,0 0,0 0,0 0,0 0,0 0,0 0,0 0,0 0,0 0</inkml:trace>
  <inkml:trace contextRef="#ctx0" brushRef="#br0" timeOffset="22125">13375 6846,'-20'0,"20"-20,0 20,0 0,0-20,0 20,20-19,0-1,-20 20,19-20,1 20,-20-20,20 20,0 0,0-20,0 20,-1 0,1 0,0 0,-20 20,20-20,-20 20,20 0,-20 0,0-1,0 1,0 0,-20 20,20-40,-20 20,0-1,20 1,-20 0,1 0,-1-20,0 0,0 20,0-20,20 0,0 0,-20 0,20 0,0 0,0 0,20 0,-20-20,20 20,0-20,0 20,0 0,-1 0,21 0,-20 0,0 20,0 0,-1 0,1-20,0 20,-20-1,0 1,20 0,-20 0,-20 0,20 0,-20-1,0 1,1 0,-1 0,0 0,0-20,0 20,0-20,20 0,-19 0,-1 0,0 0,0 0,20 0,-20-20,20 20,0 0,0-20,0 20</inkml:trace>
  <inkml:trace contextRef="#ctx0" brushRef="#br0" timeOffset="22688">13811 6925,'-20'20,"20"0,0 0,0 0,0 0,0 0,20-1,-20 1,20 0,0-20,20 20,-21-20,1 0,20 0,-20 0,0 0,0 0,-1 0,21-20,-20 20,0-40,-20 21,20-1,-1-20,-19 20,0-20,0 1,0 19,0-20,-19 1,-1 19,0-20,-20 20,20 0,-19 20,19 0,-20 0,0 0,21 20,-1 0,0 20,0-20,0 19,20-19,-20 20,20-20,0 19,0-19,20 0,-20 20</inkml:trace>
  <inkml:trace contextRef="#ctx0" brushRef="#br0" timeOffset="23060">14387 7124,'0'20,"-20"-20,20 0,0 0,0 0,0 0</inkml:trace>
  <inkml:trace contextRef="#ctx0" brushRef="#br0" timeOffset="25152">14843 6588,'0'-20,"0"20,0 0,0-20,20 20,-20 0,0 0,0 0,0 0,0 0,0 0,0 0,0 0,0 20,0 0,-20 0,20 0,-20 0,0 0,20-1,-19 1,19 0,-20 0,20 0,0 0,0-20,0 19,0-19,0 0,20 20,-20-20,19 0,1 0,0 20,0-20,0 0,0 0,-1 20,1-20,0 20,-20-20,20 0,-20 0,20 20,-20-20,0 0,0 0,0 0,0 0,0 0,0 0,0-20,0 20,0-20,20 0,-20 0,0 0,0 1,-20-1,20 0,0 0,0 0,0 20,0 0,0 0,0 0,0 0,0 0,0 0,0 0,0 20,0 0,0 0,0 0,0 19,0-19,0 20,0-20,0 19,0-19,0 20,0-20,0 0,0-1,20 1,-20-20,0 20,0 0,0-20,0 0,20 0,-20 0</inkml:trace>
  <inkml:trace contextRef="#ctx0" brushRef="#br0" timeOffset="25646">15161 6826,'-20'20,"20"-20,0 20,0 0,0 0,0-1,20 1,-20 0,19 0,1 0,0 0,0 0,0-20,0 0,0 0,-1 0,1 0,0 0,0 0,0-20,-20 0,20 0,-1 0,-19-20,20 21,-20-21,20 0,-20 1,0-1,-20 0,0 20,20 1,-19-1,-1 0,0 20,-20 0,20 0,1 0,-21 20,20 0,0-1,0 21,0-20,20 20,-19-1,19 1,0 0,0-1,0-19,19 0,-19 0</inkml:trace>
  <inkml:trace contextRef="#ctx0" brushRef="#br0" timeOffset="26181">15538 6767,'0'20,"0"-20,0 19,0 1,0 0,20 20,-20-20,19-1,-19 1,20 0,0 0,0 0,0-20,19 0,-19 0,0 0,0 0,0 0,19-20,-19 0,-20 0,20 0,0 1,-20-1,0-20,20 20,-20-19,0 19,-20-20,0 0,0 21,0-21,1 20,-21 0,0 20,20 0,-19 0,-1 0,20 20,0 0,1 0,19 19,-20-19,20 20,0 0,0-1,0-19,0 20</inkml:trace>
  <inkml:trace contextRef="#ctx0" brushRef="#br0" timeOffset="27082">16073 6648,'-19'20,"19"-20,0 0,0 19,0 1,0 0,0 0,0 0,19 0,-19-1,20 1,0 0,-20 0,20 0,0 0,0-20,-1 19,1-19,0 0,0 0,-20 0,20 0,0 0,-20-19,20-1,-20 0,0 0,19 0,-19-19,0 19,0-20,0 20,0 0,-19-19,-1 19,20 0,-20 0,0 0,0 20,0 0,0-20,20 20,-19 20,-1-20,0 20,0 0,20 0,-20 0,20 0,0-1,0 21,0-20,0 0,0 0,0 19,0-19,20 0</inkml:trace>
  <inkml:trace contextRef="#ctx0" brushRef="#br0" timeOffset="27915">16431 6608,'-20'0,"20"20,0-20,0 20,0-20,0 20,0-1,0 1,20 20,-20-20,19 0,1-1,-20 1,20 0,0 0,0 0,0-20,19 0,-19 0,0 0,0 0,0 0,19-20,-19 0,0 0,-20 0,20 1,0-1,-20-20,0 20,0-19,0-1,0 20,-20-20,0 20,0 1,0-1,-19 20,19 0,0 0,-20 0,21 20,-21-1,20 1,20 0,-20 0,20 0,-20 0,20 0,0 19,0-19</inkml:trace>
  <inkml:trace contextRef="#ctx0" brushRef="#br0" timeOffset="30489">12541 7719,'-20'0,"20"0,0 0,0 0,-19 0,19 0,0 0,0 0,0 0,0-20,0 20,0 0,0 0,0 0,0 0,0 0,0 0,19 0,-19 0,20 0,0 0,0-19,20 19,-21 0,21 0,0 0,0 0,-21 0,21 0,0 0,19-20,-19 20,0 0,19 0,1-20,-1 20,1 0,-1-20,1 20,-1 0,21-20,-21 20,21-20,-21 20,21-20,-1 20,-20-19,21-1,19 20,-20-20,1 0,-1 0,20 20,-19-20,19 1,-20 19,21-20,-1 0,-20 20,20-20,1 0,-1 0,-20 20,20-20,-19 1,19 19,-20-20,1 0,19 20,-39-20,19 20,0-20,-19 20,-1-20,1 20,-1-19,-19 19,20 0,-21 0,1-20,0 20,-20 0,19 0,-19 0,0 0,-20 0,20 0,-20-20,0 20,0 0,0 0,0 0,-20 0</inkml:trace>
  <inkml:trace contextRef="#ctx0" brushRef="#br0" timeOffset="33195">13434 7878,'0'20,"0"-20,0 20,-20-20,20 20,0-1,0 1,0 0,20 0,-20 0,20 0,0-1,0 1,0 0,-1-20,1 20,20-20,-20 20,19-20,-19 0,0 0,20-20,-20 20,0-20,-1 0,-19 20,20-20,-20-19,20 19,-20 0,0 0,0-19,0-1,0 20,-20-20,20 20,-20 1,1-1,-1 0,-20 20,20 0,0-20,-19 20,19 20,0-20,-20 20,20 0,1-1,-1 1,0 0,0 0,20 0,-20 0,20 0,0-1,0 1,20 0</inkml:trace>
  <inkml:trace contextRef="#ctx0" brushRef="#br0" timeOffset="33507">14010 8076,'0'0,"0"20,0 0,0 0,0 0,0 0,0-1,0 1,0 20,0-20,0 0,0-20,0 20</inkml:trace>
  <inkml:trace contextRef="#ctx0" brushRef="#br0" timeOffset="34380">14168 7799,'0'0,"0"0,0-20,0 20,0 0,0 0,20 0,-20-20,20 20,0 0,0 0,20-20,-21 20,21 0,-20 0,20 20,-21-20,21 20,-20-20,0 20,-20-1,20 1,-20 0,0 0,-20-20,0 20,0 0,0 0,0-1,-19 1,19 0,-20-20,20 20,1-20,-1 0,0 0,20 0,-20 0,20 0,0 0,0 0,0 0,20-20,0 20,-20 0,20 0,-1-20,21 20,-20 0,0 0,19 0,1 20,-20-20,0 20,19 0,-19 0,0-1,-20 1,0 0,0 0,0 0,-20 0,0-1,1 1,-1-20,-20 20,20-20,-19 20,19-20,0 0,-20 0,20 0,1 0,-1-20,20 20,-20-20,20 20,0-20</inkml:trace>
  <inkml:trace contextRef="#ctx0" brushRef="#br0" timeOffset="34997">14724 7878,'-20'20,"20"0,0 0,0-1,0 1,0 0,20 0,0 0,0 0,0-20,-1 19,1-19,0 20,20-20,-20 0,19 20,-19-20,0 0,20-20,-20 20,-1 0,1-20,0 1,0-1,0 0,0 0,-20-20,19 21,-19-21,20 20,-20-20,0 20,-20 1,20-21,-19 20,-1 0,-20 0,20 20,-19 0,-1-19,0 19,0 19,21-19,-21 20,0 0,20 0,1 20,-1-21,0 1,20 20,-20-20</inkml:trace>
  <inkml:trace contextRef="#ctx0" brushRef="#br0" timeOffset="72054">1726 17840,'0'-20,"0"20,0 0,20 0,-20 0,0 0,0 0,0 0,0 0,0 0,0 0,0 0,0 0,0 0,0 0,0 0,0 0,0 0,0 0,0 0,0 0,0 0,0 0,0 0,0 0,0 0,0 0</inkml:trace>
  <inkml:trace contextRef="#ctx0" brushRef="#br0" timeOffset="103884">9287 9545,'0'0,"0"0,0 0,20 0,-20 0,0 0,20-20,-1 20,1-20,0 0,0 0,-20 1,20-1,0 0,-1-20,-19 1,20 19,-20-20,0 0,0-19,0 19,0 0,0 1,-20-1,20 20,-19 0,19 1,-20-1,20 20,-20 0,0 0,20 0,0 0,-20 0,20 20,0-1,0 21,0 0,0 19,0 1,0-1,0 1,0 19,-20 1,20-1,-19 0,19 1,-20-1,0-19,0-1,0 1,-19-21,19 21,-20-20,20-1,-20 1,21-20,-1 0,-20-20,20 0,0-20,1 0,-1 0,20-20,-20 1,20-1,0 0,0 1,20-1,0 20,-20 0,19 0,1 20,0 0,0 0,0 0,0 20,-1 0,1 0,0 20,20-20,-20 19,0-19,19 0,-19 0,20 19,-1-39,-19 20,20 0,0-20,-1 0,-19 0,20 0,-20 0,19-20,-19 0,-20 1,20-1,-20-20,0 0,0 1,0-1,0 0,0 1,0 19,0-20,-20 20,20 0,0 20,0 0,0 0,0 0,-20 0,1 0,19 20,-20 0,0 0,0 0,20 19,0-19,0 20,0-20,0 20,0-21,20 1,0 0,-20 0,20 0,-1 0,1-20,0 19,20-19,-20 20</inkml:trace>
  <inkml:trace contextRef="#ctx0" brushRef="#br0" timeOffset="104413">10180 9783,'0'-20,"0"0,0 20,-20-20,20 1,-20-1,0 20,0-20,1 20,-1 0,0 0,-20 0,20 20,1 0,-21-1,20 21,0-20,0 20,0-1,20 1,0 0,0-1,20 1,-20 0,40-20,-20-1,20 1,-1-20,1 0,19 20,-19-20,0 0,-20 0,0 0,-1 0,1 0</inkml:trace>
  <inkml:trace contextRef="#ctx0" brushRef="#br0" timeOffset="104995">10537 9842,'-20'0,"20"0,0 0,0 0,0 0,20 0,0 0,0 0,19 0,1 0,-20 0,20 0,-1 0,-19 0,20 0,-20 0,19 0,-19 0,-20 0,20 0,-20 0,0 0,0 0,0 0,0 0,0-19</inkml:trace>
  <inkml:trace contextRef="#ctx0" brushRef="#br0" timeOffset="105408">10478 9624,'0'0,"19"0,-19 0,20 0,20 0,-20-20,19 20,1 0,20 0,-21 0,1-19,0 19,-20 0,19 0,-39 0,20 0,-20 0,0 0,0 0,0 0,0 0,0 0,0 0,0 0,0 19,-20-19</inkml:trace>
  <inkml:trace contextRef="#ctx0" brushRef="#br0" timeOffset="107808">11648 9327,'-20'0,"20"19,0-19,0 0,0 0,0 0,0 0,0 0,0 0,0 0,0-19,0 19,20 0,0-20,-20 20,20-20,0 20,0-20,0 20,-1-20,1 20,20 0,-40 0,20 20,0-20,-1 20,1 20,-20-21,0 21,0-20,0 20,0-1,-20 1,1 20,-1-21,0 21,-20-21,1 21,-1-20,0 19,0-39,21 20,-1-20,0-20,0 19,0-19,20 0,0 0,0-19,0 19,0-20,0 0,20 20,-20 0,20 0,0 0,19 0,-19 0,20 0,-20 0,20 20,-1-20,1 0,0 0,-1 0,-19 0,0 0,0 0,-20 0,20 0,-20 0,0 0,19 0,-19 0,20 0,-20 0</inkml:trace>
  <inkml:trace contextRef="#ctx0" brushRef="#br0" timeOffset="108702">12700 9287,'-40'-20,"20"20,1-20,-1 20,0 0,0-20,0 20,0 0,1 0,-1 0,0 0,0 0,0 20,0-20,0 20,1 0,19-20,-20 20,20 0,-20-1,20 1,0 0,0 0,20 0,0 19,-1-19,1 0,20 0,-20 0,20 0,-1 0,-19-1,20 1,-20 0,19 0,-39 0,20 0,-20 19,0-19,0 0,-20 20,20-21,-20 1,-19 0,19 0,0 0,0 0,0-20,1 0,-1 0,20 0,-20-20,0 0,20 0,0-20,0 21,0-21,0 0,0 20,20-19,0-1,0 0,-1 1,21-1,-20 0,20 1,-21-1,1 20,0-20,0 21,0 19,-20 0,0 0,0 0,0 0,-20 0,20 0,0 0,0 19</inkml:trace>
  <inkml:trace contextRef="#ctx0" brushRef="#br0" timeOffset="109711">12978 9307,'0'-20,"0"20,0 0,0 0,0 0,0-20,0 20,20-20,0 20,-20-20,19 20,21-19,-20 19,0 0,0 0,19 0,-19 0,20 0,-20 0,-1 19,1 1,0 20,-20-20,0 19,0 1,0 0,-20-1,0 1,-19 20,-1-21,20 1,-19 20,-1-21,20-19,-20 20,40-20,-19-20,-1 0,20 19,0-19,0 0,20 0,-20-19,19 19,21 0,-20 0,20-20,-1 20,1 0,0 0,-1 0,1 0,0-20,-20 20,-1 0,1 0,-20 0,0 0,0 0,0 0,0 0,0 0,0 20,-20-20</inkml:trace>
  <inkml:trace contextRef="#ctx0" brushRef="#br0" timeOffset="111560">14049 9247,'0'-20,"-19"20,19-19,-20 19,0 0,0-20,0 20,-20 0,21 0,-21 0,20 20,-20-20,21 19,-1-19,0 20,0-20,20 20,-20-20,20 20,0 0,0 0,20-1,0 1,0 0,0 0,19 0,1 0,0-1,-21 1,1 0,0 0,0 0,-20 0,0 0,0 19,-20-19,0 0,0 20,1-21,-1 1,0 0,0 0,0-20,0 0,20 0,-19-20,-1 0,20 0,0-19,0 19,0-20,0 1,20 19,-1-20,1 20,20-20,0 1,-21 19,21-20,0 1,0 19,-21 0,1 0,-20 0,20 20,-20 0,0 0</inkml:trace>
  <inkml:trace contextRef="#ctx0" brushRef="#br0" timeOffset="111817">14208 9664,'20'40,"-20"-21,20 1,-20 0,0 20,0-20,0 19,0-19,0 0,-20 0,20 20,0-21,-20 1</inkml:trace>
  <inkml:trace contextRef="#ctx0" brushRef="#br0" timeOffset="112698">14665 9108,'19'-20,"-19"20,0 0,0 0,-19 20,-1 0,0 0,0 20,-20-20,20 19,1-19,-1 20,0-20,0 19,20-19,0 0,0-20,0 20,0 0,20-20,0 19,0-19,-1 20,21-20,-20 0,20 20,-20-20,19 0,-19 0,0 20,-20-20,20 0,-20 0,20 0,-20 0,0 0,0 0,0 0,0 0,0-20,0 0,0 0,0 1,0-1,0-20,0 20,0 0,0 1,0 19,0 0,0 0,0 0,0 0,0 0,0 19,0 1,0 20,0-20,0 19,0 1,0 20,-20-21,20 1,0 0,0-20,0 19,0-19,0 0,0 0,20-20,-20 0</inkml:trace>
  <inkml:trace contextRef="#ctx0" brushRef="#br0" timeOffset="113450">14982 9307,'0'-20,"0"20,0 0,0-20,0 20,0-20,0 0,20 1,0-1,0 0,-1 0,1 0,0 20,20-20,-20 0,-1 1,21 19,-20 0,0 0,0 19,-20 1,20 20,-20 0,0-1,19 1,-19 0,0 19,-19-19,19 19,-20-19,0 0,-20 19,20-19,0 0,-19-1,19-19,0 20,0-20,0-20,1 0,-1 0,20 0,-20-20,20-20,0 20,0-19,0 19,0 0,0 0,20 20,0 0,-20 0,19 0,1 20,0 0,0 0,0-20,0 20,-1-1,1 1,20-20,-20 0,20 20,-21-20,1 0,20 0,-20 0,0-20,19 20,-19-20,-20 20,20-19,-20-1,0 20</inkml:trace>
  <inkml:trace contextRef="#ctx0" brushRef="#br0" timeOffset="114749">15994 9465,'0'-19,"0"19,0 0,0 0,0 0,0 0,0 0,20 0,-20 0,0 0,0 0,20 0,-20 0,20 0,19 0,1 0,0 0,-1 0,21 0,-20 0,19 0,-19 0,-1 0,-19 0,20 19,-20-19,20 0,-21 20,1-20,0 0,-20 0,0 0,0 0</inkml:trace>
  <inkml:trace contextRef="#ctx0" brushRef="#br0" timeOffset="115225">16054 9287,'-20'0,"20"0,0 0,0 0,20 0,-1-20,21 20,0 0,-1-20,21 20,-20 0,19 0,-19 0,19 0,-19 0,20 0,-21 0,1 0,-20 0,0 0,0 0,-20 0,19 0,-19 0,20 0,-20 0</inkml:trace>
  <inkml:trace contextRef="#ctx0" brushRef="#br0" timeOffset="116233">16054 9108,'-20'0,"20"0,0 0,0 0,-20 0,20 0,0 0,0 0,0-20,0 20,0 0,0-19,0 19,0 0,20-20,-20 0,0 20,20-20,-1 0,-19 20,20-20,0 20,0-19,0 19,0 0,-1 0,1 0,0 19,0-19,0 20,0-20,-20 20,20-20,-1 20,1-20,0 20,0-20,0 0,19 0,-19 0,20 0,0 0,-20 0,-1 0,1-20,-20 20,20-20,-20 0,0 0,20 1,-20-1,0 0,0 0,20 20,-20-20,0 20,0 0</inkml:trace>
  <inkml:trace contextRef="#ctx0" brushRef="#br0" timeOffset="122543">17423 8950,'0'-20,"0"20,0 0,0 0,0 0,0 0,0 0,0 0,0 0,0 0,0 0,0 0,0 0,0 0,0 0,0 0,0 0,0 0,0 0,0 0,0 0,0 0,0 0,0 0,0 0,0 0,0 0,0 0,0 0,0 0,0 0,0 0,0 0,0 0,0 0,0 0,0 0,0 0,0 0,0 0,0 0,0 0,0 0,0 0,0 0,0 0,0 0,0 0,0 0,0 0,0 0,0 0,0 0,0 0,0 0,0 0,0 0,0 0,0 0,0 0,0 0,0 0,0 0,0 0,0 0,0 0,0 0,0 0,0 0,0 0,0 0,0 0,0 0,0 0,0 0,0 0,0 0,0 0,0 0,20 0,-20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0,0-20,19 20,-19 0,0 0,0 0,0 0,0 0,0-20,0 20,0 0,20 0,-20 0,0-20,0 20,0 0,0 0,20-20,-20 20,0 0,20-20,-20 20,0 0,20-19,-20 19,20 0,-20 0,20-20,-1 20,-19 0,20 0,0 0,0 0,0 20,0-1,-1 1,1 0,-20 0,20 20,-20-20,0 19,0 21,-20-21,20 21,-20-20,1 19,-1-19,0 0,-20-1,20 1,1 0,-21-21,20 1,0 0,0 0,0-20,1 0,19-20,-20 0,0 0,20 1,-20-21,20 20,0 0,0-19,0 19,0 20,20-20,-20 20,20 0,0 0,-1 0,1 20,0 0,0-1,0 21,20-20,-21 0,1 0,20-1,-20 1,19 0,1-20,-20 20,20-20,-20 0,19 0,-19 0,-20 0,20 0,-20 0,20 0,-20 0,20-20,-20 20,0-20,0 0,19 20,-19-19</inkml:trace>
  <inkml:trace contextRef="#ctx0" brushRef="#br0" timeOffset="123518">18534 8890,'0'-20,"0"0,0 20,0-20,0 1,0 19,0-20,-20 20,20-20,-20 20,-19 0,19 0,0 0,-20 0,1 0,-1 20,0-20,20 20,-19-1,19 1,0-20,20 20,-20 0,20 0,0-20,20 20,0 0,0-1,19 1,1 0,-20-20,20 20,-1 0,1 0,0-1,-20 21,-1-20,-19 20,20-20,-20 19,0 1,0-20,0 19,-20 1,1-20,-1 20,0-21,-20 1,20 0,-19 0,19-20,-20 0,20 0,0 0,1-20,-1 0,20-19,0 19,0-20,0 0,20 1,-1-1,1-19,20 19,-20 0,19 0,-19 1,20 19,-20-20,20 20,-21 1,-19-1,20 0,0 20,-20 0,0 0,0 0,0 0,0 0,0 0,0 0,0 0</inkml:trace>
  <inkml:trace contextRef="#ctx0" brushRef="#br0" timeOffset="125726">18792 8811,'-20'0,"20"0,0 0,0 0,0 0,0 0,0 0,0-20,20 20,-20 0,20 0,0-20,0 20,-1 0,1-20,20 20,-20 0,19-20,-19 20,0 0,-20 0,20 20,-20-20,20 0,-20 20,0 0,20 0,-20 19,0-19,0 0,20 0,-20 0,0 0,0-1,0-19,0 20,19-20,-19 0,0 0,0 0,0 0,0 0,0 0,0 0,0 0,0 0,0 0,0 0,0 0,0 0,0 0,0 0,0 0,0 0,0 0,0 0,0 0,0 0,0 0,0 0,0 0,0 0,0 0,0 0,0 0,0 0,0 0,0 0,0 0,0 0,0 0,0 0,0 0,0 0,0 0,0 0,0 0,0 0,0 0,0 0,0 0,0 0,0 0,0 0,0 0,0 0,0 0,0 0,0 0,0 0,0 0,0 0,0 0,0 0,0 0,0 0,0 0,0 0,0 0,0 0,0 0,0 0,0 0,0 0,0 0,0 0,0 0,0 0,0 0,0 0,0 0,0 0,0 0,0 20,0-20,0 20,0-20,0 20,-19 0,19-1,0 1,0 0,0 20,-20 0,20-21,-20 21,0 0,0-1,0-19,0 0,1 20,-1-20,0-20,0 19,20 1,-20-20,0 0,1 0,-1-20,0 20,0-19,20-1,-20 0,20 0,-20-20,20 21,0-21,0 20,20-20,-20 21,20 19,-20-20,20 20,0-20,0 20,-1 20,1-20,0 20,0-1,0 1,0 0,-1 0,1 0,0 0,0-1,20 1,-20 0,-1 0,1 0,0 0,0-1,20 1,-21 0,1-20,-20 0,20 20,0-20,-20 0,20-20</inkml:trace>
  <inkml:trace contextRef="#ctx0" brushRef="#br0" timeOffset="126634">19963 8870,'0'-20,"0"20,0-20,0 20,0-19,0-1,-20 0,20 0,0 0,-20 0,0 1,0-1,1 0,-21 20,0 0,1 0,-1 0,-20 20,21 0,-1-1,20 21,-20 0,21-20,-1 19,20 1,0-20,0 20,20-21,-1 1,1 20,0-20,20 0,-1-1,-19-19,20 0,0 0,-1 0,1 0,-20-19,20-1,-21 0,1-20,0 20,-20-19,20-1,0 20,-20-20,0 40,0-19,0 19,0 0,0 0,0 19,0 21,0-20,0 20,0-1,0 21,0-20,0 19,0-19,0 0,0 19,0-19,0-1,-20 1,20 0,0-20,0-1,0 21,0-20,0-20,0 20,0-20,0 0,0 0,0 0,0-20,0 20</inkml:trace>
  <inkml:trace contextRef="#ctx0" brushRef="#br0" timeOffset="137135">1270 11847,'0'-20,"0"0,0 0,0 20,0-20,0 1,-20-1,20 0,-20 0,0 0,20 0,-19 0,-1 20,-20-19,20-1,-19 20,19 0,0 0,0 0,-20 0,20 20,1-1,-1 1,0 20,0 0,0-1,20 21,-20-20,20 19,0 1,0-21,20 21,0-20,0-21,20 21,-21-20,21 0,0-20,0 20,19-20,-19 0,-1 0,1 0,0 0,-20 0,0 0,-1-20,-19 20,20 0</inkml:trace>
  <inkml:trace contextRef="#ctx0" brushRef="#br0" timeOffset="137725">1885 11569,'-20'-20,"20"0,-20 20,20 0,0 0,0 0,0 0,0 0,0 20,0 0,0 20,0-1,0 1,0 20,20-21,-20 21,0-1,20-19,-20 0,0-1,20 1,-20-20,0 0,0 0,0-1,0 1,0-20,0 0,-20 0,20 0,0 0,0-20</inkml:trace>
  <inkml:trace contextRef="#ctx0" brushRef="#br0" timeOffset="138185">1508 11569,'-20'0,"20"0,20 0,-20-20,20 20,20 0,-20 0,19-20,1 20,19-20,1 20,-20-19,19 19,1-20,-1 20,-19-20,0 20,-1 0,-19 0,20-20,-20 20,-1 0,-19 0,20 0,-20 0,0 0,20 0,-20 0,0 0,0 0,0 0,0 0,0 0,0 0</inkml:trace>
  <inkml:trace contextRef="#ctx0" brushRef="#br0" timeOffset="142246">2520 11966,'0'0,"0"0,0 0,0 0,-20 0,20 0,0 0,0 0,20 0,-20 0,0 0,20 0,0 0,-20 0,20 0,19 0,-19 0,0 0,20 0,-1 0,-19 0,20 0,-20 0,20 0,-21 0,1 0,0 0,0 0,-20 0,20 0,-20 0,0 0,0 0,0 0,0 0,0 0,0-20</inkml:trace>
  <inkml:trace contextRef="#ctx0" brushRef="#br0" timeOffset="142828">2421 11708,'0'0,"0"0,0 0,20 0,-20 0,39 0,-19 0,0 0,20 0,0 0,-1 20,-19-20,20 0,-1 0,-19 0,0 0,20 0,-40 0,20 0,0 0,-20 0,19 0,-19 0,0 0,0 0,0 0,0 0,0 20,0-20,0 0,0 0</inkml:trace>
  <inkml:trace contextRef="#ctx0" brushRef="#br0" timeOffset="145320">3492 11549,'0'-40,"0"40,-19 0,19 0,0-19,-20 19,20 0,0 19,-20-19,20 20,0 0,-20 0,20 20,0-1,0-19,20 20,-20 0,20-1,0-19,-1 0,21 0,0 0,-20-20,19 19,1-19,0 0,-20-19,19 19,-19-20,20 0,-20 0,0-20,-20 21,19-21,-19 0,0 0,0 1,-19-1,19 0,-20 1,-20-1,20 0,-20 20,1 1,-1-1,0 20,21 0,-21 0,0 20,0-1,1 21,19 0,-20 0,20-1,1 1,19 19,0-19,0 0</inkml:trace>
  <inkml:trace contextRef="#ctx0" brushRef="#br0" timeOffset="145855">4128 11648,'0'0,"0"20,0 0,0 0,19 20,-19-21,0 1,0 20,0-20,20 0,-20-1,0 1,0 0,0 0,0 0,0-20,0 0,0 0</inkml:trace>
  <inkml:trace contextRef="#ctx0" brushRef="#br0" timeOffset="146668">4247 11370,'0'0,"0"0,0 0,0-19,19 19,-19 0,20-20,0 20,0-20,0 20,0-20,-1 20,1 0,20 0,-20 0,0 0,19 0,-19 20,0 0,-20 0,20-1,-20 1,0 0,0 0,0 0,-20 0,20 0,-20-1,0 1,1 0,-1 0,0-20,0 0,0 0,0 0,20 0,-20 0,20 0,0 0,0 0,0-20,0 20,0 0,20-20,0 20,0 0,20 0,-20 0,19 0,1 20,-20 0,19-20,-19 20,0 0,0-1,-20 21,20-20,-20 0,-20 0,0 19,0-19,0 0,1 0,-1 0,-20 0,20-1,0-19,-19 20,19-20,0 0,0 0,0-20,0 20,20-19,0 19,0-20</inkml:trace>
  <inkml:trace contextRef="#ctx0" brushRef="#br0" timeOffset="147189">4762 11509,'0'20,"-19"0,19 0,0 0,19 0,-19-1,20 1,0 0,0-20,0 20,0-20,19 20,-19-20,20 0,-20 0,19 0,1 0,-20 0,20-20,-1 20,-19-20,0-20,0 21,0-1,-20-20,20 0,-20 21,0-21,0 0,-20 0,20 1,-40 19,20 0,-19 0,19 0,-20 20,-20 0,21 0,-1 0,0 0,1 20,19 0,-20 20,20-20,0 19,20 1,-19 0,19-1</inkml:trace>
  <inkml:trace contextRef="#ctx0" brushRef="#br0" timeOffset="148812">5636 11728,'0'0,"0"0,0 0,0 0,0 0,0 0,0 0,0 0,0 0,0 0,0 0,0 0,0 0,0 0,0 0,0 0,0 0,0 0,0 0,0 0,0 0,0 0,0 0,0 0</inkml:trace>
  <inkml:trace contextRef="#ctx0" brushRef="#br0" timeOffset="152028">6132 11251,'0'0,"0"0,0 0,0 0,0 0,0 0,0 0,0 0,0 0,0 0,0 0,0 0,0 0,0 0,0 0,0 0,0 0,0 0,0 0,0 0,0 0,0 0,0 0,0 0,0 0,0 0,0-19,0 19,0 0,0 0,0 0,0 0,0 0,20-20,-20 20,0 0,0 0,0 0,0-20,0 20,19 0,-19-20,20 20,-20-20,20 20,-20-20,20 20,0 0,-20-20,20 20,-1 0,1 0,0 0,0 0,0 0,0 20,-20 0,20 0,-1 0,-19 0,20 0,-20 19,0-19,-20 20,20-1,-19-19,-1 20,0 0,0-1,-20 1,20-20,1 20,-1-1,-20-19,20 0,0 0,1 0,-21 0,20-1,20-19,-20 0,0 0,20 0,-20-19,20 19,0-20,0 0,0 20,0-20,20-20,-20 20,20 1,0 19,0-20,0 20,0 0,-1 0,1 0,0 0,0 20,0-1,19 1,-19 0,20-20,0 20,-20 0,19-20,1 20,-20-20,0 0,-1 20,1-20,-20 0,0 0,20 0,-20 0,0 0,0 0,0-20,0 20,20-20</inkml:trace>
  <inkml:trace contextRef="#ctx0" brushRef="#br0" timeOffset="152874">7045 11172,'0'0,"-20"-20,20 20,-20 0,0-20,0 20,0 0,0 0,1 0,-1 0,0 0,0 0,0 20,0-20,1 20,-1-20,0 20,20 0,0 0,0-1,0 1,0-20,20 20,0 0,-1 0,1 0,0-1,20 1,-20-20,-1 20,21 0,-20 0,0 0,0 0,0-1,-1 1,-19 0,20 0,-20 0,0 0,0-20,0 19,-20 1,1 0,-1-20,0 20,-20-20,20 0,0 20,-19-20,19-20,0 20,0-20,0 20,1-20,19 0,0 1,0-1,19 0,-19-20,20 20,0 1,0-21,20 20,-21-20,1 20,20 1,-20-1,0 0,-20 0,20 20,-20-20,19 20,-19 0,0-20,0 20,0 0,0 0,0-19,20 19,-20 0,0 0,0 0</inkml:trace>
  <inkml:trace contextRef="#ctx0" brushRef="#br0" timeOffset="154351">7203 11172,'20'0,"-20"0,0-20,20 20,-20 0,20-20,0 20,-20-20,19 20,21-19,-20 19,0-20,20 20,-21 0,1 0,0 0,0 0,0 20,0-1,-20 1,19 0,-19 0,0 20,0-20,0-1,0 21,-19-20,-1 20,0-1,0 1,-20-20,21 20,-21-1,20-19,-20 0,20 0,1 0,-1-20,0 19,20-19,-20 0,0-19,20 19,-20-20,20 0,0 0,0 0,0 0,20 20,-20-19,20-1,0 20,0 0,0 0,-1 0,1 20,0-20,20 19,-20 1,0 0,19-20,-19 20,20 0,-20-20,19 20,-19-20,20 19,-20-19,0 0,-1 0,1 0,-20 0,20 0,-20 0,0 0</inkml:trace>
  <inkml:trace contextRef="#ctx0" brushRef="#br0" timeOffset="155076">8136 11132,'0'-20,"0"1,0 19,0-20,0 20,0-20,0 20,0-20,-20 20,20-20,-20 20,0-20,-19 20,19 0,0 0,-20 0,1 20,19-20,-20 20,20 0,0 0,1-20,-1 20,20-1,0 1,0-20,0 20,0 0,20 0,-1-20,1 20,0-20,0 0,0 0,0 0,0 0,19 0,-19-20,0 0,0 20,0-20,-20 0,19 0,1 20,0-19,-20-1,0 20,20-20,-20 20,0 0,0 20,0-20,0 20,0-1,0 21,0-20,0 20,0-1,0-19,0 20,0 0,20-21,-20 21,0-20,0 0,0 0,0 0,0-1,0 1,0-20,0 0,0 20,0-20,0 0,0 0,-20 0</inkml:trace>
  <inkml:trace contextRef="#ctx0" brushRef="#br0" timeOffset="156234">6013 12025,'0'0,"0"0,-20 0,20 0,0 0,0 0,-20 0,20 0,0 0,0 0,0 0,0 0,0 0,0 0,0 0,0 0,0 0,0 0,0 0,0 0,0 0,0 0,0 0,0 0,0 0,0 0,0 0,0 0,0 0,20 0,-20 0,0 0,0 0,20 0,-20 0,19 0,-19 0,20 0,0 0,0 0,0 0,20 0,-21 0,21-20,0 20,-1 0,21 0,0 0,-21 0,41 0,-21-19,1 19,19 0,0 0,1 0,-1 0,1 0,-1 0,0 0,1 0,-1 19,0-19,-19 0,-1 0,21 20,-21-20,1 0,-1 20,1-20,0 0,-21 0,21 20,-21-20,1 0,0 0,-1 0,-19 0,20 0,-20 0,-20 0,20 0,-20 0,20 0,-20 0,0 0,0 0,0 0,0 0,0 0,-20 0</inkml:trace>
  <inkml:trace contextRef="#ctx0" brushRef="#br0" timeOffset="157345">6866 12184,'20'0,"-20"-20,20 20,-1 0,-19-20,20 20,0 0,0 0,0 0,0 0,-20 20,20-20,-1 20,1 0,0 0,0 0,-20 19,20-19,-20 20,0-1,-20 1,0-20,20 20,-40-1,21-19,-1 20,-20 0,0-1,1-19,19 20,-20-20,0 0,1-1,19-19,-20 20,20-20,1 0,-1-20,20 20,-20-19,20-1,0-20,0 20,20 0,-20 0,20 1,-1-1,21 0,-20 20,0 0,19 0,-19 20,0-20,20 20,-20-1,-1 1,21 0,-20 0,20 0,-20 0,19-20,1 20,-20-1,19-19,-19 0,0 0,20 0,-20 0,-1 0,1 0,0 0,-20 0,20-19,-20-1,20 20</inkml:trace>
  <inkml:trace contextRef="#ctx0" brushRef="#br0" timeOffset="159099">8791 11390,'-20'0,"20"0,0 0,0 0,0 0,0 0,0 0,0 0,0 0,0 0,0 0,20 0,-20 0,20 0,-1 0,1 0,0 0,20 0,-20 0,19 0,1 0,0 0,-1 0,1 20,0-20,19 0,-19 0,0 0,-20 0,-1 0,1 0,0 0,-20 0,0 0,0 0,0 0,0 0,0 0,0 0,0 0,0 0,-20 0,20 0</inkml:trace>
  <inkml:trace contextRef="#ctx0" brushRef="#br0" timeOffset="159525">9069 11132,'0'0,"0"0,0 20,0 0,0 0,0 20,0-21,0 21,0 0,19-1,-19 1,20 0,-20 0,0-21,20 1,-20 0,0 0,0 0,0 0,0-1,0-19,0 0,0 0,0 0,0 0,0 0,0 0,0 0,0 0,0-19,0 19</inkml:trace>
  <inkml:trace contextRef="#ctx0" brushRef="#br0" timeOffset="160928">10061 11013,'-20'0,"20"0,-20 0,20 0,0 0,0 0,0 0,0 0,0 0,0 0,0 0,0 0,0 0,20-20,-20 20,20 0,0-19,-1 19,1-20,0 0,20 20,0-20,-21 20,21 0,0 0,-20 0,-1 20,1-20,0 20,0 0,-20-1,0 1,0 0,0 0,0 0,-20 0,0-1,-19 21,19-20,-20 0,20 0,-19 0,19-20,-20 19,20-19,0 0,20 0,-20 0,20 0,0 0,0 0,0 0,0 0,0 0,20-19,0 19,0-20,0 20,0 0,0 0,19 0,-19 20,20-1,-1 1,-19 0,0 0,0 0,0-20,0 20,-20-1,0 1,0 0,0 0,0 0,-20 0,0 0,0-1,0 1,-19-20,19 20,0-20,-20 20,20-20,-19 0,19 0,0-20,-20 20,20 0,1 0,-1-20,0 20,20 0,-20-20,20 20,0 0,0-19</inkml:trace>
  <inkml:trace contextRef="#ctx0" brushRef="#br0" timeOffset="161578">10676 11033,'-20'0,"20"0,-20 0,20 0,0 20,-20 0,20 0,0-1,0 21,0-20,20 20,-20-20,20 19,0-19,0 0,0 0,-1 19,21-39,0 20,-20 0,19-20,1 0,0 0,-1 0,-19 0,20-20,-20 0,19 1,-19-1,0 0,0-20,-20 20,0-19,20-1,-20 0,-20 1,0-1,0 0,0 1,1-1,-21 20,0-20,1 21,-1 19,0 0,1 0,-1 0,0 19,0 1,1 20,19 0,0-21,0 21,0-20,20 20,0-21,0 1,0 0,0 0</inkml:trace>
  <inkml:trace contextRef="#ctx0" brushRef="#br0" timeOffset="165032">11569 11410,'0'0,"0"0,0 0,0 0,0 0,0 0,0 0,0 0,0 0,0 0,0 0,0 0,0 0,0 0,0 0,0 0,0 0,0 0</inkml:trace>
  <inkml:trace contextRef="#ctx0" brushRef="#br0" timeOffset="167030">12184 10775,'0'0,"0"0,0-20,0 20,0 0,20 0,-20 0,0 0,0 0,0 0,0 0,0 0,0 0,0 0,0 0,0 0,0 0,0 0,0 0,-20 20,20-20,0 20,-20-20,20 20,-20 0,1 0,-1-1,0 1,0 20,0-20,0 0,20-1,-20 1,20 0,0 0,0 0,0-20,0 20,0-20,20 19,0-19,-20 0,20 0,0 20,0-20,0 0,-1 0,21 0,-20 0,0 20,0-20,-1 0,-19 0,20 20,-20-20,20 0,-20 0,0 0,0 0,0 0,0 0,0 0,0 0,0 0,0-20,0 20,0 0,0-20,20 0,-20 20,0-19,0-1,0 0,0 0,0 0,0 20,0 0,0 0,0-20,0 20,0 20,0-20,0 20,0-20,0 40,0-20,0-1,0 21,0-20,0 20,0-1,0-19,0 20,0 0,0-21,0 1,-20 0,20 0,0-20,0 20,0-20,0 0,0 0,0 0,0 0</inkml:trace>
  <inkml:trace contextRef="#ctx0" brushRef="#br0" timeOffset="167545">12502 11073,'-20'20,"20"-20,-20 19,20 1,0 0,0 0,20 0,-20 0,20 0,-1-1,1 1,0-20,0 20,20 0,-21-20,1 0,0 0,20 0,-20-20,0 0,-1 0,21 1,-20-1,0 0,-20-20,20 20,-20-19,0 19,0-20,0 0,0 1,-20 19,0 0,-20 0,20 0,-19 20,19 0,-20 0,0 0,1 20,-1 20,20-20,0 19,-19 1,19 0,0-1,20-19,-20 0,20 20,0-20</inkml:trace>
  <inkml:trace contextRef="#ctx0" brushRef="#br0" timeOffset="168290">13018 10914,'-20'0,"20"0,0 20,0-20,0 20,0 0,0 19,0-19,0 20,20-20,-1 19,1-19,0 0,20 0,-20 0,19-20,-19 20,20-20,-20 0,19 0,-19 0,0 0,0-20,0 20,0-20,-20 0,0 0,0 0,0-19,0 19,0 0,-20-20,20 20,-20-19,-20 19,20-20,-19 20,19 20,-20-19,0 19,21 0,-1 19,-20 1,20 0,0 0,20 20,-19-21,19 21,0-20,0 0,0 19,0-19</inkml:trace>
  <inkml:trace contextRef="#ctx0" brushRef="#br0" timeOffset="168812">13494 11033,'0'20,"0"0,0-20,0 20,0-1,0 1,20 0,-1-20,21 20,-20-20,0 0,19 20,-19-20,20 0,0-20,-1 20,-19-20,0 0,0 20,0-20,0 1,-20-21,19 20,-19-20,0 21,0-21,-19 20,-1-20,0 21,0-1,0 0,-19 0,19 20,-20 0,0 0,1 20,-1-20,0 40,20-21,1 1,-1 20,0-20,20 19,0-19,0 0,0 0</inkml:trace>
  <inkml:trace contextRef="#ctx0" brushRef="#br0" timeOffset="169313">13970 10914,'0'20,"0"0,0 0,20-1,-20 1,20 0,-20 0,20 0,-1 0,1-1,0 1,20-20,-20 20,19-20,1 20,0-20,-20 0,19 0,1 0,-20-20,19 20,-19-20,0 0,0 1,-20-1,20-20,-20 0,0 21,0-21,-20 0,0 1,0 19,0 0,-19 0,-1 20,0-20,1 20,-1 0,0 20,1-20,-1 20,20 0,0 0,0-1,1 1</inkml:trace>
  <inkml:trace contextRef="#ctx0" brushRef="#br0" timeOffset="170065">12025 11549,'20'0,"-20"0,20 0,-20 0,20 0,0 0,0 0,19 0,-19 0,20 0,-1 0,1 0,20 0,-1 0,-19 0,39 0,-19 0,19 0,-19 0,19 0,0 0,1 0,19 0,-20 0,21 0,-1 0,-20 0,20 0,1 0,-1 0,-20 0,20 0,-19 0,19-20,-20 20,1 0,-21 0,21 0,-41 0,21-20,-20 20,-1 0,1 0,-20-19,0 19</inkml:trace>
  <inkml:trace contextRef="#ctx0" brushRef="#br0" timeOffset="171843">12323 11807,'0'0,"0"0,0 0,0 0,0 0,0 0,0-20,0 20,0 0,0 0,0 0,0 0,0 0,0 0,0 0,0 0,0 0,0 0,0 0,0 0,0 0,0 0,0 0,0 0,0 0,0 0,0 0,0 0,0 0,0 0,0 0,0 0,0 0,20 0,-20 0,0-20,20 20,-20 0,19-19,-19 19,20 0,0 0,-20 0,20 0,0 0,-20 0,20 0,0 19,-1-19,-19 20,20 0,0 0,-20 20,0-21,0 1,0 20,0-20,-20 19,0-19,1 20,-1-20,-20 20,20-21,0 1,-19 0,19 0,0 0,0-20,0 0,0 0,1 0,19-20,0 20,-20-20,20 0,0 0,0 20,0-19,20 19,-20 0,19 0,-19 0,20 0,0 0,0 0,0 19,19-19,-19 0,20 20,-20-20,20 0,-1 20,-19-20,0 0,0 0,-20 20,20-20,-1 0,-19 0,20 0,-20 0,20 0,-20-20</inkml:trace>
  <inkml:trace contextRef="#ctx0" brushRef="#br0" timeOffset="172506">13077 11807,'-20'0,"0"-20,1 20,19-20,-20 20,0-19,0 19,0 0,0 0,20 0,-20 0,1 0,-1 0,0 19,20 1,-20-20,20 20,0 0,0 0,0 0,20-1,0-19,0 20,19 20,-19-20,20 0,-20-1,0 1,-1 20,-19-20,20 0,-20 0,0-1,0 1,0 0,-20 0,1-20,19 20,-20-20,0 20,-20-20,20 0,0 0,20 0,-19-20,-1 0,20 0,0 20,0-40,0 21,0-1,20 0,-1-20,1 20,0-19,0 19,20 0,-20 0,-1 0,1 0,-20 1,20 19,-20-20,0 20,0 0</inkml:trace>
  <inkml:trace contextRef="#ctx0" brushRef="#br0" timeOffset="173204">13275 11787,'0'0,"0"-20,20 20,-20 0,20-19,0 19,0 0,0 0,0 0,-1 0,1 19,0 1,20-20,-20 20,-1 20,-19-20,20 19,-20-19,0 20,-20-20,1 19,-1 1,0 0,-20-20,1 19,-1-19,0 20,0-40,21 20,-1-1,0-19,0 0,20-19,-20 19,20-20,0 0,20-20,0 20,-20 1,20 19,0-20,-1 20,1 0,-20 0,20 20,0-1,0 1,0-20,0 20,-1 0,1-20,0 0,0 20,0-20,19 0,-19 0,-20 0,20 0,0 0</inkml:trace>
  <inkml:trace contextRef="#ctx0" brushRef="#br0" timeOffset="173915">14030 11906,'-20'-39,"0"19,20 20,-20-20,0 0,0 20,0-20,1 20,-21 0,20 0,0 0,0 0,1 0,-1 20,0-20,0 20,20 0,0 0,-20-1,20 1,0 0,20 0,0-20,-20 20,20-20,19 20,-19-20,0 0,0 0,0 0,-20 0,20 0,-1-20,1 0,0 20,-20-20,20 0,0 0,-20 1,20 19,-20 0,0 0,0 0,0 0,0 0,0 19,0-19,0 40,0-20,0 0,20 19,-20 1,0-20,0 0,0 20,19-21,-19 1,0 0,0 0,0-20,0 20,0-20,0 20,0-20,0 0,0 19,0-19,0 0,0 0,0 0,0 0,0 0</inkml:trace>
  <inkml:trace contextRef="#ctx0" brushRef="#br0" timeOffset="177232">14922 11053,'0'0,"0"0,0 0,0 0,0 0,20 0,0 0,0 0,0 0,20 0,-1 0,1 0,0 0,-1 0,1 0,0 0,-1 20,-19-20,0 0,0 0,0 20,-20-20,0 0,0 0,0 0,0 0,0 0,0 0,-20 0</inkml:trace>
  <inkml:trace contextRef="#ctx0" brushRef="#br0" timeOffset="177516">15180 10855,'-19'19,"19"-19,0 20,0 0,0 0,0 20,0-1,19 1,-19 0,0-1,0 1,0-20,0 20,0-1,0-19,0 0,0 0,0 0,-19-20,19 0</inkml:trace>
  <inkml:trace contextRef="#ctx0" brushRef="#br0" timeOffset="178085">15736 10676,'0'0,"0"0,20 0,0 0,0 0,-1 0,21-20,0 20,-20 0,19 0,1 0,-20 0,20 0,-21 0,-19 0,20 0,-20 0,0 0,0 0,-20 20</inkml:trace>
  <inkml:trace contextRef="#ctx0" brushRef="#br0" timeOffset="178661">15815 10676,'-19'20,"-1"-20,20 20,-20-1,0 1,20 0,-20 0,20 0,-20 0,20 0,0-20,0 19,0-19,0 20,20-20,-20 0,20 20,-20-20,20 0,0 0,0 0,-1 0,1 0,0 0,0 0,20-20,-20 20,19 0,-19 0,20 0,-20 0,19 20,-19 0,0 0,0 0,0 19,-1-19,-19 20,20-20,-20-1,0 21,0-20,-20 0,1 20,-1-21,0 1,-20 20,20-20,-19-20,19 20,-20-20,20 0,-19 0,19 0,-20 0,20-20,0 20,20-20,-19 20,-1-20,20 0,-20 20,20-20,0 20,-20-19,20 19</inkml:trace>
  <inkml:trace contextRef="#ctx0" brushRef="#br0" timeOffset="179399">16391 10835,'-40'20,"40"-1,-20 1,20 0,-19 0,19 20,0-21,19 21,-19-20,20 20,0-21,20 1,-20 20,19-20,1 0,0-20,-1 20,1-20,0 0,-1 0,1-20,0 0,0 0,-1 0,-19-20,0 21,0-21,0 0,-20 1,0-1,0-20,-20 1,-20-1,20 21,-19-21,19 20,-20 21,0-1,-19 0,19 20,0 20,1 0,-1 19,0-19,20 20,1-1,-1 1,20 0,-20-20,20 0,0 19,0-19</inkml:trace>
  <inkml:trace contextRef="#ctx0" brushRef="#br0" timeOffset="180828">17284 11093,'-20'0,"20"0,0 0,0 0,0 0,0 0,0 0,20 0,-20 0,20 0,0 0,-1 0,1 0,20 0,0 0,-1 0,1 0,0 0,-1 0,1 0,-20 0,0 0,0 0,-1 0,-19 0,0 0,0 0,0 0,0 0,20 0,-20 0,0-20</inkml:trace>
  <inkml:trace contextRef="#ctx0" brushRef="#br0" timeOffset="181316">17284 10855,'0'19,"0"-19,0 0,20 0,-20 0,39 0,-19 0,40 0,-21 0,1 0,0 0,0 0,-1 0,1 0,0 0,-1 20,-19-20,20 0,-20 0,-20 0,0 0,0 0,0 0,0 0,0 0,-20 0,0 0</inkml:trace>
  <inkml:trace contextRef="#ctx0" brushRef="#br0" timeOffset="194911">18911 10636,'0'0,"0"0,0-20,-20 20,20-19,0 19,0 0,0-20,0 20,0 0,0-20,0 20,0 0,0 0,-20 0,20 0,0 0,-19 0,19 0,0 0,-20 0,20 0,-20 0,20 0,-20-20,0 20,0 0,0 0,1 20,-1-20,0 0,0 0,0 0,0 20,20-20,-19 0,-1 20,20-20,-20 19,20-19,0 20,0 0,0-20,0 20,20 0,0 0,-1-1,1 1,0 0,0 0,20 0,-21 0,21 19,-20-19,0 0,0 0,0 0,-1 0,-19-1,20 1,-20 20,0-20,-20 0,1-1,19 1,-20 0,0 0,-20 0,20-20,0 20,1-20,-1 0,0 0,0 0,0-20,0 20,20-20,-19 0,19 0,0 0,0-19,0 19,19-20,1 20,20-19,-20-1,19 0,1 21,0-21,0 0,-21 20,21 0,-20 20,0-19,-20 19,0 0,0 0,0 0,0 0,0 0,0 0,0 0</inkml:trace>
  <inkml:trace contextRef="#ctx0" brushRef="#br0" timeOffset="196733">19685 10696,'20'-20,"-20"20,0-20,0 20,0-20,-20 20,20-20,-20 20,0-19,0-1,1 20,-1 0,-20 0,0 0,21 0,-21 0,0 0,1 20,-1-20,0 19,0 1,21 0,-1 0,0 0,20 0,0-1,0 1,20 0,0-20,19 20,-19-20,20 0,19 0,-19 0,0-20,-1 20,1-20,-20 20,20-20,-21 1,1-1,0 20,-20-20,0 0,0 20,0 0,0 0,0 0,0 0,0 20,0 0,0 0,0 19,0-19,20 20,-20 0,0-1,0 1,0 0,0-1,0 1,0-20,0 19,0-19,0 0,0 0,0 0,0 0,0 0,0-20,0 0,0 0,0 0,0 0,0-20</inkml:trace>
  <inkml:trace contextRef="#ctx0" brushRef="#br0" timeOffset="197437">20260 10597,'-39'-20,"19"0,0 20,0-20,0 20,1 0,-1 0,20 0,-20 0,0 0,0 20,0-20,0 20,1-20,19 20,-20-1,20 1,0 0,0 0,20 20,-20-21,19 1,21 0,-20 20,0-20,0 0,0 19,-1-19,1 20,0-20,-20 19,0-19,0 20,0-20,0 19,-20-19,20 0,-20 0,20 0,-19-20,19 0,-20 20,0-20,0 0,20 0,-20-20,0 20,0 0,1-20,19 20,0-20,-20 0,20 0,20-19,-20 19,19-20,1 20,0-19,20-1,-20 0,19 1,-19 19,20 0,-20-20,19 20,1 0,-20 1,0-1,0 0,0 20,-20-20,0 20,0 0,0-20,0 20</inkml:trace>
  <inkml:trace contextRef="#ctx0" brushRef="#br0" timeOffset="197701">20499 11172,'0'60,"0"-41,0 1,-20 0,20 0,0 0,0 0,-20-1,20 1,-20 0,20-20</inkml:trace>
  <inkml:trace contextRef="#ctx0" brushRef="#br0" timeOffset="198230">20856 10577,'20'0,"-20"0,19 0,21-20,0 20,0 0,-1 0,1 0,0 0,-1 0,1 0,0 0,-21 0,1 20,0-20,-20 0,0 0,0 0</inkml:trace>
  <inkml:trace contextRef="#ctx0" brushRef="#br0" timeOffset="198732">20975 10557,'-60'20,"40"0,20-1,-19 1,-1 0,20-20,0 20,0 0,0 0,0-1,0 1,20 0,-20 0,19 0,1-20,0 20,0-20,-20 20,20-20,0 0,0 0,19 0,-19 0,0 0,20-20,-21 20,21 0,-20 20,20-1,-21-19,1 20,0 0,0 0,0 20,0-21,-20 1,0 20,0-20,0 0,0-1,-20 21,0-20,-20 0,20-20,-19 20,-1 0,-19-20,19 19,20-19,-20 0,1 0,19 0,0-19,0-1,0 20,0-20,1 20,19-20,0 0</inkml:trace>
  <inkml:trace contextRef="#ctx0" brushRef="#br0" timeOffset="199835">21669 10636,'0'-20,"0"20,0-19,20 19,-20 0,20-20,-20 20,20 0,0 0,0-20,-1 20,1 0,0 0,0 0,0 0,0 0,0 0,-1 0,1 0,0 0,-20 20,20 0,0-1,0 1,-1 0,1 0,-20 20,20-21,0 21,-20 0,0 0,0-21,-20 21,0 0,0-1,1 1,-21 0,0-1,1-19,-1 20,-20-20,21 0,19 0,-20-20,20 0,0 19,1-19,19-19,-20-1,0 20,20-20,0 0,0 0,0 0,0 0,0 1,20-1,-20 20,20 0,-1 0,1 0,0 0,0 20,0-1,19 1,-19 0,0-20,0 20,20 0,-20 0,19 0,1-20,0 0,-1 19,1-19,0 0,-1 0,-19 0,0 0,-20 0,0 0,20 0,-20 0,0 0,0-19,0 19,0-20,0 20</inkml:trace>
  <inkml:trace contextRef="#ctx0" brushRef="#br0" timeOffset="213849">913 14188,'0'0,"-20"0,20 0,0 0,-20 20,20-20,0 20,0-20,0 20,-20 0,20 0,0-1,0 21,0-20,0 20,20-1,-20 1,20 0,-20-1,20 1,0-20,19 20,-19-21,0-19,20 20,-20-20,19 20,1-20,-20 0,19-20,1 20,0-20,-20 1,19-1,-19-20,0 0,0 1,0-1,0 0,-1 1,-19-21,0 20,0 1,0-21,0 20,-19 1,-1-1,0 0,0 1,-20 19,1-20,-1 40,0-20,1 20,-1 0,0 0,20 20,-19 0,19 0,0 20,0-21,0 21,0-20,1 20,-1-1,20-19,0 0,-20 20,20-20,0-20,20 19,-20 1,20-20,-1 0,-19 0,20 0,0 0,0-20,0 20,20-19,-21 19,21 0,0-20,-1 20,1 0,0 20,0-20,-21 19,21 1,-20 0,0 20,0-20,-1-1,-19 1,20 20,-20-20,0 0,20-1,-20 1,0 0,0-20,0 20,0-20,0 0,20 0,-20 0,0 0</inkml:trace>
  <inkml:trace contextRef="#ctx0" brushRef="#br0" timeOffset="214486">1707 14387,'0'0,"0"0,0 0,0 0,0 0,19 0,1 0,0 0,20 0,-20 0,19 0,1 0,0 0,-1 0,-19 0,20 0,-20 0,0 0,-1 0,1 0,0 0,-20 0,20 0,-20 0,0 0,0 0,0 0,0 0,-20 0</inkml:trace>
  <inkml:trace contextRef="#ctx0" brushRef="#br0" timeOffset="214886">1726 14129,'0'0,"0"0,20 0,-20 0,20 0,20 0,-20 0,19 0,1 0,0 0,-1 0,1 0,0 0,-20 0,-1 0,1 0,0 0,-20 0,20 0,-20 0,0 20,0-20,0 0,0 0,0 0</inkml:trace>
  <inkml:trace contextRef="#ctx0" brushRef="#br0" timeOffset="217543">2659 13910,'-20'0,"20"0,0 0,0 0,0 0,0 0,0 0,0 0,0-19,0 19,0 0,20-20,0 20,0-20,0 20,-1 0,1-20,20 20,-20 0,20 0,-21 0,21 0,-20 20,0-20,-20 20,20 0,-1-1,-19 1,0 0,0 0,-19 0,-1 0,0 0,0 19,-20-19,21 0,-21 0,20 0,0-1,0-19,0 0,20 0,-19 0,19 0,0 0,0-19,19-1,-19 20,20-20,0 20,20 0,-20 0,19 0,1 0,0 20,-20-20,19 20,1-1,-20 1,0-20,-20 20,19 0,-19 0,0 20,-19-21,-1 21,0-20,0 0,-20 0,1 19,19-19,-20 0,20-20,-19 20,-1 0,20-20,-20 0,21 0,-21 0,20 0,0 0,20 0,-20 0,20-20,0 20</inkml:trace>
  <inkml:trace contextRef="#ctx0" brushRef="#br0" timeOffset="218383">3235 13891,'-20'0,"20"0,0 0,0 0,0 0,0 0,0 0,0-20,20 20,-1-20,-19 20,40-20,-20 20,0 0,0-20,19 20,-19 0,20 0,-20 0,-1 20,1 0,0-20,-20 20,20 19,-20-19,0 0,-20 20,0 0,-19-1,19 1,-20 0,0-1,21 1,-21 0,20-20,-20 19,40-39,-19 20,19-20,0 0,0 0,0 0,0 0,0 0,19-20,-19 0,20 20,0 0,0-19,0 19,0 0,19 0,-19 19,0-19,0 20,0-20,-1 0,1 20,20-20,-20 0,0 0,0 0,-1 0,1 0,0 0,-20 0,20 0,-20 0,0 0,20 0,-20-20,0 20</inkml:trace>
  <inkml:trace contextRef="#ctx0" brushRef="#br0" timeOffset="219101">3830 13990,'-20'0,"0"0,20 0,-20 0,20 0,0 20,-20 0,20 19,0-19,0 20,0-20,0 19,20-19,0 20,20-20,-20 0,19-1,1 1,0-20,-1 0,1 0,0 0,0-20,-1 1,-19-1,20-20,-20 20,-20 0,0-19,0 19,0-20,0 0,-20 1,0 19,0-20,0 20,-19 0,-1 1,0 19,0 0,1 0,-1 19,0 21,1-20,-1 20,20-20,0 19,0 1,1-20,19 19,0-19,0 0,0 0</inkml:trace>
  <inkml:trace contextRef="#ctx0" brushRef="#br0" timeOffset="219751">4326 13990,'-20'20,"20"0,-20-1,20 21,0-20,20 0,0 0,-20-1,40 1,-21 0,21-20,0 20,-20-20,19 0,1 0,0 0,-1-20,-19 20,20-20,-20 0,0 1,-1-1,1-20,-20 20,0-19,0-1,0 20,0-20,-39 1,19-1,-20 0,0 20,1 1,-1-1,0 20,1 20,19-1,-20 1,0 0,21 20,-1-1,0-19,20 20,-20-20,20 20,0-21</inkml:trace>
  <inkml:trace contextRef="#ctx0" brushRef="#br0" timeOffset="222485">992 15935,'0'0,"0"-20,0 0,0 20,0-20,-20 0,20 0,0 20,-20-20,20 1,-19-1,-1 20,0-20,0 0,0 0,0 20,1 0,-1 0,0 0,0 0,0 0,20 20,-20 0,1 0,-1 0,0-1,20 1,-20 20,0 0,20-1,-20 1,20 0,0-1,0 1,20 0,-20-1,20-19,0 20,20-20,-21 0,21 0,0-20,-1 19,1-19,0 0,-1 0,-19 0,0-19,0 19,0 0,0-20,0 20,-1 0,-19-20,0 20,20 0,-20 0,0-20</inkml:trace>
  <inkml:trace contextRef="#ctx0" brushRef="#br0" timeOffset="223223">1488 15577,'0'0,"0"0,0 0,0 0,0 0,0 0,0 0,0 0,0 0,0 0,0 20,0 0,20 0,-20 0,0 0,0 19,0 1,0 0,0-1,0 21,0-20,0-1,0 1,0 0,0-1,0-19,0 20,0-20,0-1,20-19,-20 20,0-20,0 0,0 0,0 0,0-20</inkml:trace>
  <inkml:trace contextRef="#ctx0" brushRef="#br0" timeOffset="223697">1111 15577,'0'0,"0"0,0 0,0 0,0 0,20 20,0-20,0 0,19 0,1 0,20 0,-21 0,1 0,20-20,-21 20,21 0,-20 0,-21 0,21 0,-20 0,0 0,-20 0,20 0,-20 20,0-20,0 0,0 0,19 0,-19 0,0 0,0 0,0 0,20 0</inkml:trace>
  <inkml:trace contextRef="#ctx0" brushRef="#br0" timeOffset="224293">1865 16054,'0'0,"0"0,0 0,0 0,20 0,0 0,0 0,0 0,19 0,-19 0,20 0,-20 0,19 0,-19 0,20 0,-20 0,19 0,-19 0,0 0,-20 0,0 0,0 0,0 0,0 0,0 0,0 19,0-19,0 0</inkml:trace>
  <inkml:trace contextRef="#ctx0" brushRef="#br0" timeOffset="224645">1806 15875,'39'0,"-19"0,0 0,20 0,-20 0,0 0,19 0,-19 20,20-20,-20 0,-1 0,1 0,0 0,0 0,0 0,-20 0,0 0,20 0,-20 0,0 20,19-20</inkml:trace>
  <inkml:trace contextRef="#ctx0" brushRef="#br0" timeOffset="225370">2580 15657,'-20'20,"20"-1,0 21,-20-20,20 20,0-21,20 21,0-20,0 0,-1 0,21 0,0-20,-1 19,1-19,0 0,0 0,19 0,-39-19,20-1,-1 0,-19 0,0 0,0 0,-20-19,0 19,0 0,0 0,-20-20,0 21,-20-1,21-20,-21 20,0-19,-19 19,19 0,0 20,1 0,19 0,-20 40,20-21,-19 21,19 0,0-20,20 19,-20 1,20-20,0 0,0-1,20 1</inkml:trace>
  <inkml:trace contextRef="#ctx0" brushRef="#br0" timeOffset="225817">3393 15835,'20'20,"-20"-20,0 20,0 0,0 0,0-20,0 20,20-1,-20 1,0 0,0 0,0 0,0 0,0-20,0 19,0 1,0-20,0 0</inkml:trace>
  <inkml:trace contextRef="#ctx0" brushRef="#br0" timeOffset="226643">3612 15458,'0'-20,"0"1,19-1,-19 20,20-20,0 0,0 0,20 20,-21-20,21 20,0 0,0 0,-21 0,21 20,-20-20,0 20,0 0,-20 0,0 0,0 19,0-19,-20 20,0-20,0 19,0-19,0 0,-19 0,19 0,-20-20,20 0,0 0,20 0,-19 0,19 0,0-20,0 20,0-20,19 20,1-20,0 20,0-20,20 20,-1 0,-19 0,20 0,0 0,-1 0,1 20,0 0,-20 0,-1 0,1 0,-20-1,0 1,0 0,-20 0,1 20,-1-21,-20 1,20 0,-20 0,1 0,19 0,-20-20,1 0,19 0,-20 0,20 0,0-20,0 20,1-20,19 20,0-20,0 0</inkml:trace>
  <inkml:trace contextRef="#ctx0" brushRef="#br0" timeOffset="227212">4247 15359,'0'20,"0"-20,0 20,0 19,-20-19,20 0,0 0,0 20,20-20,-20-1,19 1,1 0,0 0,0-20,20 0,-21 20,21-20,-20 0,20 0,-20 0,19 0,-19-20,20 0,-20 0,19 0,-19 1,-20-21,20 20,-20-20,0 20,0-19,0-1,-20 20,0-19,-19 19,19 0,-20 0,20 0,-19 20,-1 0,0 20,0-20,1 40,19-20,-20-1,1 1,19 20,0-20,20 19,-20-19,20 0,0 0</inkml:trace>
  <inkml:trace contextRef="#ctx0" brushRef="#br0" timeOffset="227808">5179 15657,'0'0,"0"0,0 0,0 0,0 0,0 0,0 0,0 0,0 0,20 0,-20 0,0 0</inkml:trace>
  <inkml:trace contextRef="#ctx0" brushRef="#br0" timeOffset="228919">5735 15061,'0'0,"0"0,0 0,0-19,20 19,-20 0,20-20,-1 20,1-20,0 20,0 0,20-20,-1 20,-19 0,20 0,-20 20,-1-20,1 20,0 0,-20-1,0 1,0 0,-20 0,0 0,-19 0,19 19,-20-19,20 0,-19 0,-1 0,20 0,0-20,1 0,19 0,-20 0,20 0,0 0,20 0,-20-20,19 0,1 20,20-20,-20 20,19 0,1 0,0 0,-1 20,1-20,-20 20,20 0,-20-1,19 1,-39 0,20 0,-20 0,0 19,-20-19,20 0,-20 0,-19 20,19-20,-20-1,0 1,21 0,-21 0,0-20,1 0,19 20,-20-20,20-20,0 20,1 0,-1-20,20 20,0-20,0 0</inkml:trace>
  <inkml:trace contextRef="#ctx0" brushRef="#br0" timeOffset="229684">6370 15022,'-20'20,"20"-20,0 0,0 0,0 0,0 0,0-20,20 20,0 0,0-20,19 20,-19 0,20-20,-1 20,1 0,-20 0,20 0,-1 20,-19 0,0 0,-20-1,0 1,0 20,0-20,-20 19,0 1,1-20,-1 20,-20-1,20-19,-20 20,21-20,-21 0,20-20,20 19,-20 1,20-20,0 0,0 0,0 0,0 0,20 0,0 0,0 0,0 0,19 20,-19-20,20 0,-20 0,0 0,-1 20,1-20,0 0,0 0,-20 0,20 0,-20 0,20-20,-1 20,-19-20</inkml:trace>
  <inkml:trace contextRef="#ctx0" brushRef="#br0" timeOffset="230253">6945 15141,'0'0,"0"0,-20 20,20-20,-19 19,19 1,0 20,0-20,0 0,0 0,19-1,1 1,0 0,0-20,0 20,20-20,-1 20,-19-20,20 0,-20 0,19 0,-19-20,0 20,20-20,-21 0,1 0,-20 1,20-1,-20 0,20 0,-20 0,0 0,-20-19,20 19,-20 0,0-20,1 20,-21 1,20-1,-20 20,1 0,19 0,-20 0,1 0,19 20,-20-1,20 1,0 0,0 0,1 0,19 0,-20-1,20 1</inkml:trace>
  <inkml:trace contextRef="#ctx0" brushRef="#br0" timeOffset="230910">7541 15240,'0'20,"0"0,0 0,19-1,-19 1,20-20,0 20,0-20,0 0,20 20,-1-20,-19 0,20 0,-1 0,1 0,-20-20,20 20,-20 0,-1-20,21 0,-20 1,0-1,0 0,-20 0,19-20,-19 20,0-19,0 19,0-20,-19 1,-1-1,0 20,-20-20,1 20,-1 1,0 19,0 0,-19 0,19 19,1 1,-1 0,0 0,20 0,0 0,20 0,-19-1,19 1</inkml:trace>
  <inkml:trace contextRef="#ctx0" brushRef="#br0" timeOffset="231479">5477 15935,'40'0,"-21"0,21-20,0 20,19 0,1 0,-1-20,1 20,19-20,20 20,-19 0,19-20,20 20,0-20,0 0,0 20,0-19,20 19,-20-20,0 20,0-20,1 20,-1 0,-20 0,-20 0,20 0,-19 0,-21 0,1 0,-1 0,-19 0,0 0,-20 0,-1 0,1 0,-20 0</inkml:trace>
  <inkml:trace contextRef="#ctx0" brushRef="#br0" timeOffset="232401">6548 16113,'0'-20,"20"20,-20 0,20-20,-20 20,20-19,0 19,20-20,-21 20,1 0,0 0,20 0,-20 0,-1 20,1-1,-20 21,20-20,-20 20,0-1,0 1,-20 0,0-1,-19 1,19 0,-20-1,1 1,-1 0,0 0,0-1,1 1,-1-20,0-20,21 20,-1-20,0 0,0-20,0 0,20 0,0-20,0 21,0-21,0 20,20 0,0 20,0-20,0 20,19 20,-19-20,0 20,20 0,-21 0,1 0,20-1,-20 1,20 0,-1-20,1 20,0-20,-1 0,1 0,0 0,-1-20,-19 20,20-20,-20 0,0 1,-1-1</inkml:trace>
  <inkml:trace contextRef="#ctx0" brushRef="#br0" timeOffset="233071">8453 15002,'20'0,"-20"0,20 0,20 0,-20 0,19 0,1 0,0 0,-1 0,1 0,0 0,-1 0,1 0,-20 0,0 20,0-20,-20 0,0 0,20 0,-20 0,0 0,0 0</inkml:trace>
  <inkml:trace contextRef="#ctx0" brushRef="#br0" timeOffset="233403">8632 14764,'0'0,"0"0,0 20,0-1,0 1,-20 20,20 0,0-1,0 1,0 0,0-1,20 1,-20 0,0-20,0 19,20-19,-20 0,0-20,0 20,0 0</inkml:trace>
  <inkml:trace contextRef="#ctx0" brushRef="#br0" timeOffset="234304">9505 14605,'20'0,"-20"-20,0 20,0 0,0 0,0 0,0-20,0 20,0 0,20-20,0 20,0 0,19 0,-19 0,20 0,-1 20,1-20,-20 20,20 0,-21 0,1 0,-20 0,0-1,0 21,0-20,-20 0,1 19,-21-19,20 0,-20 20,21-20,-21-1,20 1,-20-20,21 20,19-20,-20 0,20 0,0-20,0 20,0-20,0 20,20-19,-1 19,1 0,20-20,-20 20,19 20,1-20,0 19,-20 1,19 0,1 0,0 0,-20 20,-1-21,1 1,-20 0,-20 0,1 20,-1-21,-20 1,0 20,1-20,-1 0,0 0,1-1,-21-19,20 20,1-20,-1 0,0-20,20 20,1-19,19-1,-20 0,20 0</inkml:trace>
  <inkml:trace contextRef="#ctx0" brushRef="#br0" timeOffset="234832">10100 14803,'0'20,"0"0,0 0,0 20,0-21,0 1,0 0,20 20,0-20,0 0,0-20,0 19,19 1,1-20,0 0,-1 0,1 0,0 0,0-20,-21 20,21-19,-20-1,0 0,0-20,-1 20,-19-19,0 19,0-20,0 0,-19 1,-21 19,20 0,-20-20,21 40,-21-19,-20 19,21 0,-1 19,0-19,1 20,-1 0,0 20,20-20,0-1,1 1,19 0,-20 0,20 0</inkml:trace>
  <inkml:trace contextRef="#ctx0" brushRef="#br0" timeOffset="235238">10974 15141,'0'20,"0"-20,0 0,0 0,0 0,0 0,0 0,0 0,0 0,0 0,0 0</inkml:trace>
  <inkml:trace contextRef="#ctx0" brushRef="#br0" timeOffset="236417">11549 14506,'0'0,"20"0,-20 0,0-20,0 20,0 0,0 0,0 0,0 0,0 0,0 0,0 0,0 0,0 20,0 0,0-1,-20-19,20 40,-20-20,0 0,1 0,19 0,-20-1,0 1,0 0,20 0,-20 0,20 0,0-1,0-19,0 20,0-20,20 20,0-20,0 20,0-20,-1 0,21 20,-20-20,20 20,-1-20,-19 19,20-19,-20 20,0-20,-20 0,19 20,-19-20,0 0,20 0,-20 0,0 0,0-20,0 20,0-20,0 1,0-1,0 0,0 0,0 0,-20 0,20-19,0 19,0-20,-19 20,19 20,0-19,0 19,0-20,0 20,0 0,0 20,0-1,0 1,0 0,0 0,0 20,0-1,0-19,0 20,0-1,0 1,0 0,0-20,0 19,0-19,0 0,19 0,-19 0,0-20,0 20,0-20,0 0,20 0</inkml:trace>
  <inkml:trace contextRef="#ctx0" brushRef="#br0" timeOffset="236898">11946 14823,'0'20,"0"0,0 0,0 0,0-1,20 1,0 0,-1 0,21-20,-20 20,20-20,-1 0,1 0,0 0,19 0,-19 0,0-20,-1 0,1 0,-20 0,0 1,-20-1,0 0,0 0,0-20,-20 1,0 19,0-20,0 1,-19 19,-1 0,0 20,1 0,-21 0,20 20,1 0,-1-1,0 21,1-20,-1 20,20-1,0-19,20 20,-20-20,20-1,0 21</inkml:trace>
  <inkml:trace contextRef="#ctx0" brushRef="#br0" timeOffset="237521">12521 14744,'0'20,"0"-20,0 20,0-20,0 19,0 1,0 0,20 0,20 0,-20 0,19-1,1-19,0 20,0-20,19 0,-19 0,-1 0,21 0,-20 0,-20-20,19 20,-19-19,-20-1,20 0,-20 0,0 0,0-19,-20 19,0-20,0 0,1 21,-21-21,0 20,0 0,1 0,-1 20,-19 0,19 20,0 0,-19 0,19 0,0 19,1-19,19 20,0-20,0 0,0 19,20-19,0 0</inkml:trace>
  <inkml:trace contextRef="#ctx0" brushRef="#br0" timeOffset="238029">13236 14764,'-20'20,"20"-20,0 19,0 1,20 0,-20-20,20 20,-1 0,1-20,20 20,0-20,-1 19,1-19,20 0,-21 0,1-19,0 19,-21-20,1 0,0 0,0 0,-20 0,0 1,0-21,0 20,-20-20,0 1,-19 19,-1-20,20 20,-20 0,-19 20,19 0,1 0,-1 20,-20 0,21 0,-1 0,0 0,1 0,19 19,0-19,0 0,20 0</inkml:trace>
  <inkml:trace contextRef="#ctx0" brushRef="#br0" timeOffset="238625">13910 14684,'0'20,"0"-20,0 20,20 0,-20 0,0 0,20-1,0-19,0 20,20 0,-1-20,1 0,0 20,-1-20,1 0,20 0,-21-20,1 20,-20-20,19 0,-19 20,0-19,0-21,-20 20,20 0,-20-19,-20-1,20 0,-20 20,-20-19,1-1,-1 20,0 0,1 20,-21-20,20 20,-19 0,19 20,1-20,-21 20,40 20,-20-20,21-1,-21 21,20-20</inkml:trace>
  <inkml:trace contextRef="#ctx0" brushRef="#br0" timeOffset="239479">11648 15379,'0'0,"0"0,0 0,0 0,0 0,20 0,0 0,0 0,20 0,-1-20,1 20,0 0,19 0,1-20,-1 20,1 0,19 0,0-20,1 20,19-19,0 19,0-20,1 0,-1 20,20-20,-20 0,20 20,-20-20,21 20,-1-20,-20 1,0 19,0 0,0-20,1 20,-21-20,0 20,-19 0,19 0,-39-20,20 20,-21 0,-19 0,0 0,0 0,-20 0,20 0,-20 0,0-20,-20 20,20 0</inkml:trace>
  <inkml:trace contextRef="#ctx0" brushRef="#br0" timeOffset="240738">11827 15716,'20'0,"0"-20,-1 20,1-19,0 19,20 0,-20 0,19 0,-19 0,20 0,-20 0,0 19,-1-19,-19 20,20 0,-20-20,0 20,-20 0,1 0,-21-1,20 1,-20 0,1 0,19 0,-20 0,20-20,0 0,20 0,-19 0,19 0,0 0,0 0,19 0,1-20,0 20,0 0,20-20,-21 20,21 20,-20-20,20 20,-20 0,19-20,-19 19,0 1,0 0,0 0,-20 0,0 0,0-1,0 1,-20 0,0 0,-20 0,20 0,-19-20,-1 19,0-19,1 20,-1-20,0 0,1 0,-1-20,20 20,0-19,-19-1,39 20,-20-20,20 0</inkml:trace>
  <inkml:trace contextRef="#ctx0" brushRef="#br0" timeOffset="241450">12482 15677,'0'0,"0"0,0 0,0 0,0 0,0-20,20 20,-1 0,1 0,20 0,-20 0,19 0,-19 0,20 20,-20-1,0 1,-20 0,0 0,0 0,0 0,0-1,-20 1,-20 0,20 20,-19-20,19 0,-20-1,20 1,0 0,1 0,-1 0,0-20,20 0,0 0,0 0,20 0,0 0,-1 0,21 0,0 0,-1 0,1 0,0 0,0 0,-1 0,-19 20,0-20,0 0,-20 0,20 0,-20 0,0 0,19 0,-19 0</inkml:trace>
  <inkml:trace contextRef="#ctx0" brushRef="#br0" timeOffset="241944">12978 15756,'-20'20,"20"-20,-20 0,20 20,-20-1,20 1,0 0,20-20,-20 20,20 0,0 0,20 0,-1-20,-19 0,40 0,-21 0,21 0,-21 0,21-20,-20 20,19-20,-19 0,-20 0,0 0,-1 0,-19 1,0-1,0 0,0 0,-19-20,-21 21,20-1,-20 0,1 0,-1 20,-20-20,21 20,-1 20,0-20,1 20,-1 0,20 0,-19-1,19 1,-20 20,20-20,0 0,0-1,20 1</inkml:trace>
  <inkml:trace contextRef="#ctx0" brushRef="#br0" timeOffset="242520">13672 15716,'-20'20,"20"-20,0 20,0 0,0 0,20-1,-20 1,20-20,0 20,20 0,-20-20,19 0,1 20,0-20,-1 0,1 0,0-20,-1 20,1-20,-20 20,20-20,-21 0,-19 1,20-1,-20-20,0 20,0 0,-20-19,20 19,-39-20,19 20,-20 1,1-1,-1 0,0 20,-19 20,19-20,-20 20,21-1,-1 21,0-20,20 0,1 0,-1 19,0-19,20 0,0 0</inkml:trace>
  <inkml:trace contextRef="#ctx0" brushRef="#br0" timeOffset="243136">15121 14784,'0'0,"20"0,0 0,-1 0,21 0,0 0,0 0,19 0,-19 0,-1 0,21 0,-40 0,20 0,-21 0,21 0,-20 0,-20 0,20 0,-20 0,0-20,0 20,0 0</inkml:trace>
  <inkml:trace contextRef="#ctx0" brushRef="#br0" timeOffset="243407">15319 14506,'0'0,"0"0,0 20,0-1,0 21,0-20,0 20,0-1,0-19,0 20,0-20,0 19,0-19,0 20,0-20,0 0,0-20,0 19,0-19</inkml:trace>
  <inkml:trace contextRef="#ctx0" brushRef="#br0" timeOffset="244396">16054 14188,'19'0,"1"0,0 0,20 0,-20 0,19 0,-19 0,20 0,0-20,-1 20,-19 0,20 0,-20 0,-1 0,-19 0,0 0,20 0,-20 0,-20 0,20 0,-19 0,-1 0,0 0,0 0,-20 0,1 20,-1-20,0 20,1 0,-1-20,0 20,1 0,19 0,-20-1,40 1,-20 0,0-20,20 20,0 0,0 0,20-20,0 19,0-19,0 20,0-20,19 0,-19 0,20 0,-20 0,19 0,1 0,-20 0,20 0,-1 0,1 0,-20 0,19 20,1 0,-20 0,0-20,0 39,0-19,-1 0,-19 0,0 0,0 20,-19-21,-1 1,0 0,0 0,0 0,-20 0,1-20,-1 19,0-19,1 20,-1-20,0 0,1-20,-1 20,0 0,20-19,1-1,-1 20,0-20,20 20,-20-20,20 20,0-20</inkml:trace>
  <inkml:trace contextRef="#ctx0" brushRef="#br0" timeOffset="245053">16748 14327,'0'20,"-20"0,20 0,0 0,0-1,0 1,0 20,0-20,20 19,0-19,0 20,0-20,0 0,-1 0,21-1,-20 1,20-20,-1 20,1-20,19 0,1-20,-20 20,19-20,-19 1,0-21,-1 20,1-20,-40 20,20-19,-20-1,0 20,-20-19,0-1,0 0,-19 1,-1-1,0 20,-19 0,19 20,0 0,-19 20,-1-20,21 40,-21-20,20-1,-19 21,19-20,20 0,-19 0,39-20</inkml:trace>
  <inkml:trace contextRef="#ctx0" brushRef="#br0" timeOffset="245920">17720 14565,'20'0,"0"0,0 0,0 0,0 0,19 0,21 0,-20 20,-1-20,21 0,-20 0,-1 0,1 0,0 0,-21 0,1 0,0 20,-20-20,0 0,20 0,-20 0,0 0,0-20,0 20,-20-20</inkml:trace>
  <inkml:trace contextRef="#ctx0" brushRef="#br0" timeOffset="246252">17740 14426,'0'0,"20"0,0 0,0 0,20 0,-1 0,1 0,0 0,19 0,-19 0,0 0,-1 0,1 0,-20 0,0 0,-1 0,-19 0,0 0,20 0,-20 0</inkml:trace>
  <inkml:trace contextRef="#ctx0" brushRef="#br0" timeOffset="248263">19606 14089,'0'0,"19"0,-19 0,0 0,0 0,0-20,20 20,-20 0,0 0,0 0,0-20,0 20,0 0,0-19,0 19,0-20,0 0,0 20,-20-20,1 0,-1 20,0-20,-20 0,20 20,-19-19,-1 19,0 0,1 0,-1 0,20 0,-20 19,1 1,-1 0,0 0,21 0,-1 0,0 19,20-19,0 20,20 0,0-21,-1 21,21-20,0 0,19 0,-19-20,20 20,-1-20,1-20,-21 20,1-20,0 0,-21 0,21 0,-20 0,0 1,-20-21,20 20,-20 20,0-20,0 0,0 20,0 0,0 0,0 0,-20 0,20 20,0 0,0 0,-20 20,20-1,0 1,0 0,0-1,0 21,-20-20,20-1,0 1,0-20,0 19,-20 1,20-20,0 0,0 0,0 0,0-1,0-19,0 0,0 0,0 0,0 0,0 0</inkml:trace>
  <inkml:trace contextRef="#ctx0" brushRef="#br0" timeOffset="248974">20022 14089,'0'0,"0"0,-20 20,1 0,19 0,-20-1,20 1,-20 20,20 0,0-1,0 1,0-20,20 20,0-1,-1-19,1 20,0-20,20-1,0 1,-21-20,21 20,0-20,-1 0,-19 0,20-20,-20 0,0 1,19-21,-39 20,20-20,0 1,-20-1,0-19,0-1,-20 20,0-19,1 19,-1 0,-20 1,0-1,1 20,-1 20,0 0,1 0,-1 20,0 20,20-1,-19 1,19 0,0-1,20 1,-20-20,20 20,0-1,0-19</inkml:trace>
  <inkml:trace contextRef="#ctx0" brushRef="#br0" timeOffset="249930">20717 13950,'20'0,"19"0,-19 0,20-20,0 20,-1 0,1 0,0 0,-1 0,1-20,0 20,-1 0,-19 0,-20 0,0 0,0 0,0 0,-20 0,1 0,-1 0,0 0,-20 0,1 0,-1 0,0 0,0 20,1-20,-1 20,0-20,21 20,-21 0,20-20,20 20,-20 0,0-1,20 1,0-20,0 20,20 0,-20-20,20 20,0-20,0 20,0-20,-1 0,21 0,-20 0,20 0,-1 0,1 0,-20 19,20-19,-1 0,1 0,0 20,-21-20,21 20,-20 0,0 0,0 0,-20 19,19-19,-19 0,0 0,-19 0,-1 0,20-1,-40 1,20 0,-19 0,19-20,-20 20,0 0,1-20,-1 0,0 0,1 0,19 0,-20 0,20 0,0-20,1 20,-1-20,20 20,-20-20,20 20,0-20</inkml:trace>
  <inkml:trace contextRef="#ctx0" brushRef="#br0" timeOffset="250268">21411 14347,'0'20,"0"0,0 19,0-19,0 0,0 20,-19-20,19 19,-20-19,20 20,-20-20,20 0,0-1,0 1,0-20,0 0</inkml:trace>
  <inkml:trace contextRef="#ctx0" brushRef="#br0" timeOffset="250898">21749 14089,'-20'20,"20"0,-20 0,20-1,-20 1,20 20,0 0,0-20,0 19,20-19,0 0,0 0,19 0,-19-1,20 1,0-20,-1 0,1 0,-20 0,20 0,-21-20,1 20,0-39,0 19,0-20,0 20,-1-39,-19 19,0-19,-19-1,-1 20,0-19,-20 39,1-20,-1 20,-20 20,1 0,19 0,-19 20,19 0,0 0,20 20,-19-1,19 1,20 0,0 19,0-39,0 20</inkml:trace>
  <inkml:trace contextRef="#ctx0" brushRef="#br0" timeOffset="251454">22344 14069,'0'0,"0"0,-20 0,20 20,-20 0,20 0,0 19,0 1,0-20,0 20,20-1,0 1,0-20,0 0,0 0,19 19,-19-39,20 20,-1 0,1-20,0 20,0-20,-21-20,21 20,0-20,-20 0,19 0,-19-19,-20-1,20-19,-20 19,0-20,0 1,-20-1,0 1,0 19,1 0,-21 1,20 19,-20 0,1 20,-21 0,20 0,1 20,-1 0,-19 19,39-19,-20 20,0 0,21-21,-1 21</inkml:trace>
  <inkml:trace contextRef="#ctx0" brushRef="#br0" timeOffset="253192">22781 11152,'0'-20,"0"20,0 0,0 0,0 0,0 0,0 0,-20 0,20 20,-20 0,0 0,-20 20,21-1,-21 1,0-20,20 19,-19 1,-1 0,20-20,-20 19,21-19,-1 0,0 0,20 0,-20 0,20-20,0 0</inkml:trace>
  <inkml:trace contextRef="#ctx0" brushRef="#br0" timeOffset="253449">22820 11370,'-20'20,"1"0,-1 0,0 0,-20 20,20-21,1 21,-21-20,20 0,-20 19,20-19,-19 20,19-20,0 0,0 0,0-1,20 1</inkml:trace>
  <inkml:trace contextRef="#ctx0" brushRef="#br0" timeOffset="292552">23277 14466,'0'0,"20"-20,-20 20,0 0,0-20,0 20,0 0,0-19,0 19,0 0,0 0,0 0,0 0,0 0,0 0,0 19,-20 1,0 0,20 0,-20 20,0-21,-19 21,19-20,0 20,0-20,0 19,0-19,0 0,20 0,-19-20,19 20,0-20,0 0,0 19,0-19,0 0</inkml:trace>
  <inkml:trace contextRef="#ctx0" brushRef="#br0" timeOffset="292870">23416 14526,'0'0,"0"0,0 0,0 19,-20-19,20 20,-20 0,0 0,20 0,-20 20,0-21,1 1,19 20,-20-20,0 0,20-1,-20 1,20 0,-20 0,20 0,0 0,0-20,0 0</inkml:trace>
</inkml:ink>
</file>

<file path=ppt/ink/ink5.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12:11.319"/>
    </inkml:context>
    <inkml:brush xml:id="br0">
      <inkml:brushProperty name="width" value="0.05292" units="cm"/>
      <inkml:brushProperty name="height" value="0.05292" units="cm"/>
      <inkml:brushProperty name="color" value="#FF0000"/>
    </inkml:brush>
  </inkml:definitions>
  <inkml:trace contextRef="#ctx0" brushRef="#br0">1925 13752,'-20'0,"20"0,0 0,0 0,0 0,0 0,20 0,-20-20,0 20,0 0,20-20,-20 20,20-20,-20 0,19 0,1 1,0-1,0 0,0 0,0 0,-1 0,1 1,0-1,0 0,0 0,0 20,-1-20,1 20,0 0,0 0,-20 20,20-20,0 20,0 0,-1 0,-19-1,20 21,-20 0,0-1,0 1,0 0,0 19,-20-19,1 20,-1-1,0 1,0-1,-20 21,1-21,19 1,-20-1,0-19,1 0,19-1,-20 21,1-21,-21-19,20 20,1 0,-1-20,20-1,-20 1,21-20,19 0,-20 0,20-20,0 1,0-1,0-20,0 0,20 1,-1-1,1 0,0 1,0 19,20-20,-1 20,-19 0,20 1,0 19,-1 0,1 19,-20 1,0 0,-1 20,1-20,0-1,0 21,0-20,19 0,-19 0,0-1,0-19,0 20,0-20,0 20,-1-20,21 0,-20 0,20-20,-21 20,1-20</inkml:trace>
  <inkml:trace contextRef="#ctx0" brushRef="#br0" timeOffset="772">2639 13831,'-20'20,"1"0,19 0,-20-1,20 21,-20 0,20 0,0-1,0 1,20 0,-20 19,39-19,-19 0,20 19,-20-39,19 0,1 0,0-1,0-19,-1 20,1-20,0-20,-1 1,1-1,0 0,-21-20,21-19,-20 19,0-20,0 1,0-1,-20 1,0-1,-20-19,0 39,0-19,-20 19,20 20,-19-20,-1 40,-19-19,19 19,0 19,-19 1,19 20,0 0,1-1,-1 1,0 20,20-1,-19 1,19-1,20 1,0-21,0 1</inkml:trace>
  <inkml:trace contextRef="#ctx0" brushRef="#br0" timeOffset="1334">3512 13414,'0'20,"0"0,0-20,-20 40,20-20,0 19,0 1,0 0,0-1,0 1,0 0,0 19,0-19,0 0,20 19,-20 1,0-21,0 21,0-20,0-1,0 21,0-20,0-1,0-19,0 0,0 0,0 0,0-1,0-19,0 0</inkml:trace>
  <inkml:trace contextRef="#ctx0" brushRef="#br0" timeOffset="2065">4147 13295,'-39'40,"-1"-40,20 40,0-20,-19 19,19 21,-20-21,20 21,0-1,1 1,-1 0,20-1,-20 1,20-1,20 1,-20-1,20 1,-1-21,21 1,-20 0,20-20,-1 19,1-39,0 20,-1-20,21 0,-20 0,-1-20,1 1,0-21,-1 0,1 20,-20-19,20-1,-40 0,19 1,-19-21,0 20,-19 1,-1 19,0-20,0 20,-20 0,20 20,-19 0,-1 0,0 0,1 40,-1-20,0 20,1-1,-1 1,20 20,-20-21,40 21,-19-21,-1 1,20 0,0 0,0-1,0-19</inkml:trace>
  <inkml:trace contextRef="#ctx0" brushRef="#br0" timeOffset="4490">4961 14010,'0'0,"0"0,0 0,0 0,0 0,0 0,0 0,20 0,0 0,-20 0,19 0,1 0,20 0,-20 0,0 0,19 0,-19 0,0 0,0 0,0 0,0 0,-1 0,-19 0,20 0,-20 0,0 0,0 0,0 0,0 0,0 0,0 0,0 0</inkml:trace>
  <inkml:trace contextRef="#ctx0" brushRef="#br0" timeOffset="4842">4862 13831,'0'0,"20"0,-20 0,19 0,1 0,0 0,20 0,-20 0,19 0,1 0,0 0,-20 0,19 0,-19 0,0 0,0 0,0 0,-20 0,0 0,19 0,-19 0</inkml:trace>
  <inkml:trace contextRef="#ctx0" brushRef="#br0" timeOffset="9547">6668 13137,'-20'0,"20"0,-20 0,20 0,0 0,0 0,0 0,0 0,0 0,0 0,0 0,20 0,0 0,-1 0,21 0,-20 0,20 0,-1-20,1 20,19 0,-19 0,0 0,0 0,-21 0,21 0,-20 0,0 0,0 0,-1 0,1 0,-20 0,0 0,0 0,0 0,0 0,0 0</inkml:trace>
  <inkml:trace contextRef="#ctx0" brushRef="#br0" timeOffset="10258">6668 13156,'-20'20,"0"0,20 0,-20 0,0 0,20-1,0 1,-20 0,20 0,0-20,0 20,-20 0,20 0,0-20,0 19,0 1,0-20,0 0,20 20,-20-20,0 0,0 0,20 0,-20 0,20 0,-20-20,20 20,0-20,0 1,-1 19,21-20,-20 20,20 0,-21-20,21 20,0 0,-1 0,1 0,0 20,0-20,-1 20,1-1,0 1,-1 0,-19 0,0 20,0-21,0 21,-20-20,0 20,-20-21,20 21,-20-20,-20 20,20-20,1 19,-21-19,0 0,1 0,-1 0,0-1,0 1,1-20,-1 0,0 0,1 0,-1 0,0 0,1 0,-1 0,20 0,0 0,0 0,1 0,-1 0,0 0,20 0,0 0,0-20</inkml:trace>
  <inkml:trace contextRef="#ctx0" brushRef="#br0" timeOffset="11132">7461 13395,'0'0,"0"0,-20 0,20 0,-19 19,19 1,-20 0,20 0,-20 0,20 19,0 1,0-20,0 20,20-21,0 21,-1 0,1-20,0 19,20-19,-1 0,1 0,0-20,0 20,-1-20,1 0,0 0,-1-20,1 20,-20-20,20-20,-1 21,-19-21,0 20,0-20,0 1,-1-21,-19 20,0 1,0-1,0 0,-19 1,-1 19,0-20,-20 20,1 0,-1 1,0 19,-19-20,19 20,-20 0,21 20,-21-1,20 1,1 0,-1 20,0 0,1-1,19 21,-20-21,40 1,-20 20,20-21,0 1,20-20,20 20,-20-21,19 1</inkml:trace>
  <inkml:trace contextRef="#ctx0" brushRef="#br0" timeOffset="11891">8215 13355,'-20'20,"20"0,-19-1,19 1,-20 0,0 0,20 20,0-21,0 21,0 0,20-20,0 19,-1-19,1 20,0-20,20 0,0-1,-1 1,1 0,19-20,-19 0,0 0,-1 0,21 0,-20 0,19-20,-19 0,0 1,-1-21,1 20,-20-20,20 1,-21-1,1-20,-20 21,0-21,0 21,0-21,0 20,-20 1,1-1,-21 20,20 0,-20 0,1 1,-21-1,20 20,-19 0,19 20,0-1,1 1,-1 0,0 20,1-1,19 1,-20 0,20 0,1-21,-1 21,0-20,20 20,-20-21</inkml:trace>
  <inkml:trace contextRef="#ctx0" brushRef="#br0" timeOffset="14646">5199 13672,'-20'-20,"20"20,0 0,0-19,0 19,0 0,0 0,0 0,0 0,0 0,0 0,0 0,0 0,0 0,0 0,0 0,0 0,0 0,0 0,0 19,0 1,20-20,0 20,-20 0,20 0,0-20,-1 20,21 0,-20-1,0-19,20 20,-21-20,1 20,0-20,0 0,-20 20,20-20,-20 0,0 20,20-20,-20 20,0-20,0 19,0-19,0 20,0-20,-20 20,20 0,-20 0,0 0,0 19,0-19,1 0,-21 0,20 20,0-21,0 1,0 0,20 0,-19 0,-1 0,20 0,-20-20,20 19,0-19,0 0,0 0,0 0,0 0,0 0,0 0,0 0,0 0</inkml:trace>
</inkml:ink>
</file>

<file path=ppt/ink/ink6.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13:32.934"/>
    </inkml:context>
    <inkml:brush xml:id="br0">
      <inkml:brushProperty name="width" value="0.05292" units="cm"/>
      <inkml:brushProperty name="height" value="0.05292" units="cm"/>
      <inkml:brushProperty name="color" value="#FF0000"/>
    </inkml:brush>
  </inkml:definitions>
  <inkml:trace contextRef="#ctx0" brushRef="#br0">2123 13434,'0'0,"0"0,0 0,0 0,0 0,0 0,0 0,0 0,0 0,-20 0,20 0,0 0,0 0,0 0,20 0,-20 0,0 0,20-20,-20 20,20-19,0 19,0 0,19-20,-19 20,0-20,0 20,0 0,19 0,-19 0,0 20,0-20,0 20,0-1,-1 1,-19 0,20 0,-20 0,0 19,-20-19,1 20,-1 0,0-21,0 21,0-20,0 0,1 0,-1 0,0-20,0 0,20 0,-20 0,20 0,0 0,0 0,0 0,0 0,0 0,0-20,0 20,20 0,0-20,0 20,0 0,19 0,-19-20,20 20,-1 0,1 0,0 20,0-20,-21 20,1-20,0 20,0-1,-20 21,20-20,-20 0,0 19,0 1,-20 0,0-20,20 19,-20-19,0 20,-19-20,19 0,-20-1,20 1,-19 0,-1-20,0 0,20 20,-19-20,-1 0,20 0,0 0,-19 0,19 0,20 0,-20 0,20 0,-20-20,20 20,-20 0,20 0,0-20,0 20,0 0</inkml:trace>
  <inkml:trace contextRef="#ctx0" brushRef="#br0" timeOffset="1070">2838 13593,'-20'-20,"20"20,0 0,-20 0,20 0,0 0,0 0,0-20,0 20,-20 0,20 20,0-20,0 20,0 0,0 19,-20-19,20 20,0-20,0 20,0-1,0 21,20-21,-20 1,20 0,0 0,0-1,0-19,-1 0,21 0,0-20,-1 0,-19 0,20 0,0-20,-21 0,21 0,-20-19,0 19,0-20,0 0,-20 1,0-1,0 0,0-19,0 19,-20-20,0 21,0-1,0 0,-20 21,1-1,-1 0,0 20,1 0,-1 20,0 0,21 19,-21-19,20 40,0-21,20 1,-20 0,20-1,0 1,0 20,0-21,20-19,-20 20</inkml:trace>
  <inkml:trace contextRef="#ctx0" brushRef="#br0" timeOffset="1991">3373 13633,'-19'-20,"19"20,0 0,-20-20,20 20,0 0,0 0,0 0,0 0,0 20,-20-20,20 20,0 19,0-19,0 20,0-20,0 19,20 1,-20 20,20-21,-1 1,1-20,0 20,0-21,20 1,-21 0,21 0,0-20,-20 0,19 0,-19 0,20-20,-20 0,19 0,-19 1,0-21,0 0,0 0,-20 1,20-1,-20-19,0 19,-20-20,20 1,-20 19,0-19,0 19,-19 20,19 0,-20 0,0 20,1 0,-1 0,0 20,-19 20,39-20,-20 19,1 1,19 20,0-21,20 1,0 0,0-1,0-19,0 20</inkml:trace>
  <inkml:trace contextRef="#ctx0" brushRef="#br0" timeOffset="3271">4068 13752,'-20'0,"20"0,0 0,0 0,0 0,20 0,-20 0,20 0,0 0,0 0,19 0,-19 0,20 0,-1 0,1 0,0 0,-20 0,19 0,1 0,0 0,-20 0,-1 0,1 20,0-20,-20 0,20 0,-20 0,0 0,0 0,0 0,0 0,0 0,0 0,0 0,0 0</inkml:trace>
  <inkml:trace contextRef="#ctx0" brushRef="#br0" timeOffset="3624">4266 13533,'0'0,"0"0,0 0,0 20,0 0,0 0,0 20,0-21,0 21,0-20,0 20,0-1,0 1,0 0,0-1,0-19,0 20,0-20,0 0,0 0,0-1,0 1,0 0,0-20,0 0</inkml:trace>
  <inkml:trace contextRef="#ctx0" brushRef="#br0" timeOffset="4829">4842 13256,'0'0,"0"-20,0 20,0 0,0 0,0 0,0 0,0 0,0 0,0 0,0 0,0 20,0-20,0 19,0-19,0 20,-20 20,20-20,-20 20,0-21,20 21,-20-20,1 20,19-21,-20 1,20 0,0 0,-20 0,20 0,0-20,0 19,0-19,20 20,-20-20,20 0,-1 20,1-20,0 0,0 0,0 0,20 0,-21 0,1 0,0 20,0-20,0 0,0 0,-1 0,1 20,-20-20,0 0,20 0,-20 0,0 0,0 0,0 0,0 0,0 0,0 0,0 0,0-20,0 20,0-20,0 0,-20-19,20 19,0-20,-20 20,20-19,-19 19,19-20,0 20,0 20,0-20,-20 20,20 0,0 0,0 0,0 0,0 20,0 0,20 20,-20-1,0-19,19 20,-19 19,0-19,20 0,-20 0,0-1,0 1,20-20,-20 19,0-19,0 20,0-20,0-20,0 20,0-20,0 20,0-20,20 0,-20 0,0 0,0-20</inkml:trace>
  <inkml:trace contextRef="#ctx0" brushRef="#br0" timeOffset="5500">5298 13494,'0'0,"-20"20,20-20,-19 19,19 1,-20 0,20 20,0-1,0-19,0 20,0 0,20-1,-1 1,1-20,0 20,20-21,-20 1,19-20,1 20,-20-20,20 0,-1 0,-19 0,0-20,20 0,-21 1,1-1,0-20,-20 0,20 21,-20-41,0 20,0-19,-20 19,20-19,-40 19,21-20,-1 41,-20-1,20 0,-19 20,-1 0,0 20,1 0,-1 19,20 1,-20 0,20-1,1 21,-1-21,0 21,20-20,0-1,0 1,20 0,0-1</inkml:trace>
  <inkml:trace contextRef="#ctx0" brushRef="#br0" timeOffset="6191">5794 13454,'-19'0,"-1"20,20-20,0 20,-20 0,20 19,0-19,0 20,0-1,0 1,20 0,0 0,-1-1,1-19,20 20,0-20,-1-1,1-19,0 20,-1-20,1 0,0 0,-1-20,-19 1,20-1,-20-20,19 20,-39-19,20-1,-20 0,0-19,0 19,0-20,-20 1,-19 19,-1-19,0 19,1 20,-21 0,20 20,-19 0,19 20,1 20,-1-20,0 19,1 21,19-20,0 19,20-19,0-1,0 1</inkml:trace>
  <inkml:trace contextRef="#ctx0" brushRef="#br0" timeOffset="7037">6608 13553,'0'20,"-20"-20,20 0,0 0,0 0,0 0,0 0,0 0,20 0,-20 0,20 0,0 0,0 0,19 0,-19 0,20 20,-1-20,1 0,0 0,-20 20,19-20,1 0,0 0,-20 20,-1-20,1 0,0 0,0 0,-20 0,0 0,20 0,-20 0,0 0,0 0,0 0,0 0,-20 0,20 0,0 0,-20 0</inkml:trace>
  <inkml:trace contextRef="#ctx0" brushRef="#br0" timeOffset="7362">6846 13375,'0'0,"-20"0,20 0,0 20,0-1,0 21,-20-20,20 20,0-1,0 21,20-21,-20 1,0-20,0 20,0-20,20-1,-20 1,0 0,0 0,0-20,0 20,0-20,0 20</inkml:trace>
  <inkml:trace contextRef="#ctx0" brushRef="#br0" timeOffset="8365">7441 13196,'-19'-20,"19"20,0 0,0 0,0-20,0 20,0 0,19 0,-19-19,20 19,0 0,0 0,0 0,0 0,-1 0,21 0,0 0,-20 0,19 0,-19 19,0 1,-20 0,20-20,-20 20,20 0,-20 19,0-19,0 0,-20 0,20 0,-20 0,-20 0,21-1,-21 1,20 0,-20 0,1 0,19-20,0 20,0-20,20 0,-20 0,20 0,0 0,0 0,20-20,-20 20,20-20,0 20,0-20,-1 20,1 0,20 0,-20 0,20 0,-1 0,1 20,0 0,-1 0,-19-1,20 1,-40 20,20-20,-20 0,0-1,0 21,0-20,-20 0,0 0,0 19,-20-19,21 0,-21 0,0 0,1 0,-1-1,0-19,0 0,1 0,-1 0,20 0,0 0,1 0,-1 0,0-19,20 19,0-20</inkml:trace>
  <inkml:trace contextRef="#ctx0" brushRef="#br0" timeOffset="8927">8057 13196,'0'0,"0"0,0 0,0 0,19 0,1 0,0 0,20 0,-20 0,19 0,1 0,0 0,-1 0,-19 0,20-20,-20 20,19 0,-19 0,-20 0,20 0,-20-20,0 20,0 0,0 0,0 0,0 0</inkml:trace>
  <inkml:trace contextRef="#ctx0" brushRef="#br0" timeOffset="9503">8136 13196,'-20'20,"0"0,20 0,-20-1,20 1,-19 0,19 0,0 0,0 0,0 0,0-1,0 1,0-20,0 0,19 20,-19-20,0 0,20 20,-20-20,0 0,20 0,-20 0,20 0,0 0,-20-20,20 20,-1 0,1-20,20 20,-20 0,0 0,19-20,-19 20,20 0,0 0,-21 20,21-20,-20 20,20-20,-21 20,1 0,0 0,0-1,-20 1,0 20,0-20,0 0,-20-1,20 1,-20 0,-19 0,19 0,-20 0,0 0,1-1,-1 1,0 0,1-20,-1 0,0 20,1-20,19 0,-20 0,40-20,-20 20,20 0,-20 0,20-20</inkml:trace>
  <inkml:trace contextRef="#ctx0" brushRef="#br0" timeOffset="10404">8672 13315,'0'20,"0"-20,0 0,0 0,-20 20,20-20,0 20,0 0,0-1,0 1,0 20,20-20,0 19,-1-19,1 20,0-20,20 0,-1-1,1 1,0-20,0 20,-1-20,1 0,0 0,-21-20,21 0,-20 1,0-1,0 0,0-20,-1 20,-19-19,20 19,-20-20,0 1,0-21,-20 20,1 1,-1 19,-20-20,0 20,1 20,-1 0,-20 0,21 20,-21 0,20 0,1 0,-1 19,20-19,-19 0,39 0,-20 20,20-21,0 1</inkml:trace>
  <inkml:trace contextRef="#ctx0" brushRef="#br0" timeOffset="11081">9624 13395,'0'0,"0"0,0 0,0 0,0 0,0 0,0 0,20 0,0 0,0 0,0 0,-1 0,21 0,-20 0,20 0,-1 0,1 0,0 0,-1 0,1 0,-20 0,20 0,-21 0,-19 0,20 0,-20 0,0 0,0 0,0 0,-20 0,20 0,-19 0</inkml:trace>
  <inkml:trace contextRef="#ctx0" brushRef="#br0" timeOffset="11420">9823 13176,'0'20,"0"0,0 0,0 0,0-1,0 21,0-20,0 20,0-1,0 1,0-20,0 20,0-1,0-19,19 0,-19 20,0-21,0 1,0-20,0 20,0-20,0 20,0-20</inkml:trace>
  <inkml:trace contextRef="#ctx0" brushRef="#br0" timeOffset="12070">10537 13077,'0'0,"0"0,0 0,0 0,0 0,20 0,0 0,0 0,-1 0,1 0,20-20,0 20,-1 0,1 0,-20 0,20 0,-21 0,1 0,0 0,-20 0,0 0,0 0,0 0,0 0,-20 0,20 0</inkml:trace>
  <inkml:trace contextRef="#ctx0" brushRef="#br0" timeOffset="12612">10577 13097,'-20'0,"0"20,20 0,-20-20,0 19,20 1,-19 0,19 0,-20 0,20 0,0-20,0 19,0 1,0-20,0 20,20-20,-20 20,19-20,-19 0,20 0,-20 0,20 0,0 0,0 0,0 0,-1 0,21-20,-20 20,20-20,-21 20,21 0,-20 0,20 0,-20 0,-1 20,1 0,0-20,0 20,0 0,-20 0,0-1,20 1,-20 0,-20 0,0 20,20-21,-40 1,20 0,1 0,-21 0,0 0,0-1,21-19,-21 0,0 0,1 0,19 0,0 0,0 0,0 0,20-19,-20 19,20-20,0 20,0-20</inkml:trace>
  <inkml:trace contextRef="#ctx0" brushRef="#br0" timeOffset="13519">11132 13196,'0'40,"0"-20,0-1,0 1,0 20,0-20,20 0,0 0,0-1,0 1,19 0,1 0,-20 0,20 0,-1-20,1 0,0 0,-20 0,19 0,-19-20,20 0,-20 0,-20 0,19 0,-19-19,0 19,0-20,0 0,0 1,-19-1,-1 0,0 1,-20 19,1 20,-1-20,0 20,0 0,1 0,-1 20,0 0,21 0,-21 19,20-19,0 20,0-1,20 1,0 0,0-20,0 0,0-1,20 21,0-40</inkml:trace>
  <inkml:trace contextRef="#ctx0" brushRef="#br0" timeOffset="14224">11748 13275,'-20'0,"20"20,0-20,0 0,0 20,0 0,0-20,0 20,0 0,20 0,-1-1,1 1,0-20,0 20,0-20,19 20,-19-20,20 0,0 0,-1 0,-19 0,20-20,-20 20,19-20,-19 0,0 1,0-1,0-20,-20 20,20-20,-20 1,0-1,0 0,-20 1,0 19,0-20,0 20,-19 1,-1-1,0 0,0 20,-19 0,19 0,1 20,-1 0,0-1,1 21,19-20,0 0,0 19,0-19,20 0</inkml:trace>
  <inkml:trace contextRef="#ctx0" brushRef="#br0" timeOffset="14745">12541 13196,'40'0,"-20"0,0 0,19 0,-19 0,20 0,0 0,-1 0,1 0,19 0,-19 0,0 0,-20 0,19 0,-39 0,20 0,-20 0,20 0,-20 0,0 0,0 0,0 0,-20 0</inkml:trace>
  <inkml:trace contextRef="#ctx0" brushRef="#br0" timeOffset="15057">12799 12998,'-20'20,"20"-1,0 1,-19 0,19 0,0 20,0-1,0 1,0 0,0-1,0 1,0-20,0 20,0-21,0 21,0-20,0 0,0-20,0 20,0-20,0 19</inkml:trace>
  <inkml:trace contextRef="#ctx0" brushRef="#br0" timeOffset="16113">13474 12819,'0'0,"0"-20,0 20,20 0,-20 0,0 0,0 20,0 0,0-20,-20 20,20 0,-20-1,0 1,20 0,-20 0,1 0,-1 20,20-21,-20 1,20 0,0-20,0 20,0 0,0 0,0-1,0-19,0 20,20-20,-20 20,20-20,-1 20,1-20,0 20,0-20,0 20,0-20,19 0,1 19,-20-19,19 0,-19 0,0 0,0 0,-20 0,20 0,-20 0,0 0,0-19,0 19,0 0,0 0,0-20,0 20,0-20,0 0,0 0,0 0,20 20,-20-39,0 19,0 0,0 0,0 0,0 1,0-1,0 0,0 20,0 0,0 0,0 0,0 20,0 0,0-1,-20 1,20 20,0-20,0 19,-20 1,20 0,0-20,-20 19,20 1,0-20,0 20,0-21,0 1,0 0,0-20,20 20,-20 0,0-20,0 0,0 0,0 20,0-20,0-20</inkml:trace>
  <inkml:trace contextRef="#ctx0" brushRef="#br0" timeOffset="17082">13910 12958,'0'0,"0"0,20 0,0 0,0 0,0 0,20 0,-1 0,-19 0,20 0,-1 0,1 0,-20 0,0 0,0 0,0 0,-20 0,0 0,0 0,0 0,0 0,0-20,-20 20,20 0,-20 0,0 0,0 0,0 0,0 0,1 0,-1 0,0 20,0-20,0 0,0 20,1-20,-1 20,0 0,0-20,20 19,-20 1,0 0,0 0,20-20,0 20,-19-20,19 20,0-20,19 19,-19-19,20 20,-20-20,20 0,0 0,0 0,0 0,19 0,-19 0,0 0,20 0,-1 0,-19 20,20-20,0 0,-20 20,19 0,-19-20,0 20,0-1,-20 1,0 0,0 0,0 20,-20-20,20-1,-20 1,0 0,-19 0,19-20,-20 20,20 0,-20-20,1 0,-1 19,0-19,21 0,-21-19,20 19,0-20,20 0,-20 20,20-20,0 0,20 20</inkml:trace>
  <inkml:trace contextRef="#ctx0" brushRef="#br0" timeOffset="18024">14545 13077,'0'0,"-19"0,19 0,0 0,-20 0,20 0,0 0,0 20,-20-20,20 20,0 0,0-1,0 1,0 0,0 20,0-20,20 19,0-19,-1 20,1-20,0 0,0-20,20 19,-20 1,19-20,-19 0,20 0,-1 0,1 0,0-20,-1 1,1-1,-20 0,20 0,-20-20,-1 20,1-19,-20-1,0 0,-20 1,20-1,-39 20,19 0,-20 1,0-1,-19 0,19 20,-19 0,19 0,0 0,-19 20,39 0,-20-20,20 19,1 1,-1-20,0 20,20-20,0 20,-20 0,20-20</inkml:trace>
  <inkml:trace contextRef="#ctx0" brushRef="#br0" timeOffset="19358">15319 13236,'-19'0,"19"0,0 0,0 0,19 0,-19 0,20 0,0 0,0 0,0 0,19 20,-19-20,20 0,-20 0,20 0,-1 0,-19 19,20-19,-20 0,19 0,-19 0,0 0,0 0,-20 20,20-20,-1 0,-19 0,0 0,0 0,20 0,-20 0</inkml:trace>
  <inkml:trace contextRef="#ctx0" brushRef="#br0" timeOffset="19798">15558 13077,'0'0,"0"0,0 0,0 20,0-20,0 40,0-21,0 1,-20 20,20 0,0-21,0 21,0 0,0-20,0 19,0-19,0 0,-20 0,20-20,0 20,0-20,0 0,0 0,0 0</inkml:trace>
  <inkml:trace contextRef="#ctx0" brushRef="#br0" timeOffset="20950">16054 12958,'0'0,"0"0,0 0,0 0,0 0,0 0,19 0,-19 0,40 0,-20 0,0 0,19 0,-19 0,20 0,-20 0,20 0,-21 0,-19 0,20 0,-20 0,0 0,0 0,0 0,-20 0,20 0,-19 0,-1 0,0 0,-20 0,20 0,0 0,-19 0,-1 20,20-20,-19 20,19 0,0-20,0 19,0 1,0-20,20 20,-19-20,19 20,0-20,0 20,19-20,-19 20,20-20,0 0,0 19,0-19,0 0,-1 0,21 0,-20 0,20 0,-1 0,-19 0,20 20,0-20,-21 20,1-20,20 20,-20 0,-20 0,20-1,-20 1,0 0,0 0,0 0,0 0,-20 0,0-1,0 1,0-20,0 20,-19 0,-1-20,20 0,-20 20,1-20,-1 0,0 0,21-20,-1 20,0-20,0 0,20 20,0-20,0 1</inkml:trace>
  <inkml:trace contextRef="#ctx0" brushRef="#br0" timeOffset="21552">16510 13137,'-20'19,"20"1,0 0,0 0,0 0,0 0,0-1,20 1,0 0,0 0,0 0,-1 0,1 0,20-20,-20 19,19-19,-19 0,20 0,0 0,-20 0,19-19,-19 19,0-20,0 0,0 0,-20 0,0-20,0 1,0-1,0 0,-20 21,0-21,-20 20,20-20,-19 40,-1-19,0 19,20 0,-19 0,-1 19,0 1,21 0,-21 20,20-20,0-1,20 1,0 20,0-20</inkml:trace>
  <inkml:trace contextRef="#ctx0" brushRef="#br0" timeOffset="22331">17006 13137,'0'19,"-20"-19,20 20,0 0,-20 0,20 0,0 0,0 19,0-19,20 0,0 0,0 0,20 0,-21-1,21 1,0-20,-20 20,19-20,1 0,0 0,-1-20,1 20,-20-20,20 1,-21-1,1 0,-20-20,20 20,-20-19,0-1,0 0,-20 1,0-21,1 40,-21-19,20 19,-20 0,1 20,-1 0,0 0,-19 20,19 19,20-19,-19 0,19 20,0-20,0 19,0-19,20 0</inkml:trace>
  <inkml:trace contextRef="#ctx0" brushRef="#br0" timeOffset="25115">17562 13871,'0'0,"0"0,-20 0,20 0,0 0,0-20,0 20,0 0,0 0,0 0,-20 0,20 0,-20 0,0 0,20 0,-39 0,19 0,0 0,-20 0,20 0,-19 0,-1 0,0 0,-19 0,19 20,-19-20,-1 0,1 0,-1 0,1 0,-21 0,21 0,-21 0,1 0,-1 0,1 0,-20 0,0 0,-1 0,1 20,0-20,0 0,-20 0,20 0,-21 0,1 19,0-19,0 0,0 0,-20 0,20 20,-20-20,0 0,-19 20,19-20,0 20,-20-20,20 0,-20 20,21-20,-21 0,0 20,20-20,-20 20,1-20,-21 19,20-19,-19 20,19-20,-20 20,-19 0,19 0,1-20,-1 20,1-1,-1-19,0 20,-19 0,19-20,1 20,-1-20,-19 20,-1 0,21 0,-21-1,21 1,-21 0,1 0,-1-20,21 20,-1 0,-19-1,19-19,0 20,1-20,-1 20,1-20,19 20,-20 0,21-20,-21 20,20-20,1 19,-1-19,0 20,20-20,0 20,0-20,0 0,0 0,20 0,0 20,-20-20,20 0,20 20,-20-20,0 20,20-20,0 20,-1-1,1-19,20 20,-1-20,1 20,0-20,19 0,20 0,-19 20</inkml:trace>
  <inkml:trace contextRef="#ctx0" brushRef="#br0" timeOffset="26567">10200 14486,'0'0,"-20"-20,20 20,0 0,-20 0,20 0,0 0,-20 0,20 0,-20 20,0-20,20 0,-19 0,19 0,-20 0,20 20,-20-20,0 20,0-1,0 1,1 0,-1 0,0 20,0-20,0 19,0-19,20 20,-20-1,20 1,-19 0,19-1,0-19,0 20,19-20,-19 0,20 19,0-19,0 0,0-20,0 20,19-20,-19 20,20-20,-20 0,19 0,-19-20,20 20,-20-20,0 0,0 0,-1 1,1-1,-20 0,0 0,0 0,0 0,0 0,-20 1,20-1,-19 20,-21-20,20 20,-20 0,20 0,-19 0,-1 20,0 0,1-1,19 21,-20-20,20 20,20-20,-20-1,20 1,0 0,20 0,-20 0</inkml:trace>
  <inkml:trace contextRef="#ctx0" brushRef="#br0" timeOffset="30342">17899 13454,'0'0,"0"0,0 0,0 0,0 0,0 0,0 0,0 0,0 0,0 0,0 0,0 0,0 0,0 0,0 0,0 0,0 0,0 0,0 0,0 0,0 0,0 0,0 0,20 0,-20 0,20 0,19 0,-19 0,20 20,0-20,-20 0,39 0,-19 20,-1-20,1 0,0 0,-1 20,-19-20,20 0,-20 0,0 0,-20 0,0 0,0 0,0 0,0 0,0 0,0 0,-20 0,20 0</inkml:trace>
  <inkml:trace contextRef="#ctx0" brushRef="#br0" timeOffset="30735">18018 13256,'0'0,"0"0,0 0,20 0,0 0,0 0,0 0,19 0,1 0,-20 0,19 0,1 0,0 0,-1 0,1 0,0 0,-20 0,19 19,1-19,-20 0,0 0,-20 0,0 0,0 0,0 0,0 0,0 0,0 0,0 20</inkml:trace>
  <inkml:trace contextRef="#ctx0" brushRef="#br0" timeOffset="48524">19487 12740,'0'-20,"19"0,-19 20,0 0,20 0,-20-20,0 20,0 0,0 0,0 0,0 0,20 0,-20 0,0 0,0 0,0 0,0 0,0 0,0 0,0 0,0 0,0 0,0 0,0 0,0 0,0 20,-20 0,20-20,-20 40,1-21,19 1,-40 20,20 0,0-1,0 1,-19-20,19 20,0-21,20 21,-20-20,20-20,0 20,0 0,0-1,0 1,20-20,0 20,-20-20,20 20,0-20,-1 0,21 20,-20-20,0 20,19-20,-19 19,20 1,-20-20,0 20,-1-20,1 20,0-20,0 0,-20 20,20-20,-20 0,0 0,0 0,0 0,0 0,0 0,0 0,0-20,20 0,-20 0,0 0,0-19,0-1,0 0,0 21,0-21,0 0,0 20,0 1,0-1,0 20,0-20,0 20,0 0,0 0,0 20,0-20,0 20,0 19,0-19,0 40,0-21,0 1,0 19,0-19,0 20,-20-21,20 1,0 0,0-1,0 1,0 0,0-20,0-1,0 1,0 0,0 0,0-20,0 0,0 0,0 0,0 0,0 0,0 0</inkml:trace>
  <inkml:trace contextRef="#ctx0" brushRef="#br0" timeOffset="49411">20181 13156,'0'-19,"0"-1,0 20,20-20,-20 0,0-20,0 21,20-21,-20 0,20 0,-20 1,0-1,19 20,-19 0,0 20,0 0,0 0,0 0,0 0,0 0,0 20,0 20,0-20,0 19,0 1,0 0,0 19,0-19,0 0,0 19,0-19,0 19,0-19,0 0,0-20,0 19,0 1,0-20,0 0,0 19,-19-19,19 0,0-20,0 20,-20-20,20 20,-20-20,20 0,-20 0,0 0,0 0,1-20,-1 20,0 0,0 0,0 0,0 0,20 0,-20-20,20 20,0 0,0 0,0 0,20 0,0 0,0 0,0 0,0 0,0 0,19 0,-19 0,0 0,0 0,0 0,-1 20,-19-20,20 0,-20 0,0 0,0 0,0 0,0 0,0 0,0 0,0 0,0-20</inkml:trace>
  <inkml:trace contextRef="#ctx0" brushRef="#br0" timeOffset="50109">20757 12879,'0'-20,"-20"20,20 0,0 0,0-20,-20 20,20 0,-20 20,20-20,-20 20,0-1,1 1,-1 20,0-20,0 20,0-1,0 1,0 19,20-19,0 20,0-21,20 21,0-20,0-1,0 1,20-20,-1 0,-19-1,20-19,-1 20,1-20,0 0,-1-20,1 1,-20-1,0 0,0 0,0 0,-20-19,0 19,0 0,-20 0,0 0,0 20,0-20,-20 20,1 0,-1 0,0 20,1-20,-1 20,0 20,1-20,19 19,0-19,0 20,20-20,-20-1,20 1</inkml:trace>
  <inkml:trace contextRef="#ctx0" brushRef="#br0" timeOffset="50610">21213 13355,'0'0,"0"20,0 0,20-1,-20 21,0-20,0 20,-20-1,20 1,0 0,-20-21,20 21,0-20,-20 20,20-20,0-20,0 19,0-19,0 0</inkml:trace>
  <inkml:trace contextRef="#ctx0" brushRef="#br0" timeOffset="51375">21749 12740,'-20'-20,"0"20,20-20,0 20,-20 0,0 0,20 0,-19 20,-1-20,0 20,0 19,0-19,0 20,0 0,20-1,-19 21,-1-20,0 19,20 1,0-1,0 1,0-21,0 21,20-20,0-1,19-19,-19 20,0-20,20-20,-20 19,19 1,-19-20,20 0,-20-20,19 20,-19-19,0-21,0 20,0 0,-20-19,0 19,0-20,0 20,-20 0,0 0,0 20,-20-19,21 19,-21-20,0 20,20 0,-19 20,19-1,-20 1,20 0,0 0,1 20,19-20,-20-1,20 21,0-20</inkml:trace>
  <inkml:trace contextRef="#ctx0" brushRef="#br0" timeOffset="52201">22146 12760,'-20'0,"20"0,0 0,0 0,0 0,0 0,0 0,0 0,0 0,0 0,0 0,20 19,-1-19,1 0,0 0,20 0,-20 0,19 0,-19 0,20 0,-20 0,0 0,-1 0,1 0,-20 0,20 20,-20 0,0 0,0 0,20 0,-20-1,0 21,0 0,0-20,-20 19,20 1,0 0,0-1,-20 1,20 0,-20-1,20 1,0-20,0 20,0-1,0-19,-19 0,19 20,0-40,0 20,0-1,0-19,0 20,0-20,0 0,0 0,0 0,0 0,0-20,0 20,-20-19</inkml:trace>
  <inkml:trace contextRef="#ctx0" brushRef="#br0" timeOffset="52615">22027 13295,'-20'0,"20"0,0 0,0 0,0 0,20 0,-1-20,1 20,20 0,0 0,-1 0,1 0,20 0,-21 0,21 0,-21 0,21 0,-20 0,-1 0,1 0,-20 0,0 0,0 20,-20-20,0 0,0 0,0 0,19 0,-19 0,0 0,0 0,0 0,0 0,0 0,-19 0,19 0,0-20</inkml:trace>
</inkml:ink>
</file>

<file path=ppt/ink/ink7.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15:49.268"/>
    </inkml:context>
    <inkml:brush xml:id="br0">
      <inkml:brushProperty name="width" value="0.05292" units="cm"/>
      <inkml:brushProperty name="height" value="0.05292" units="cm"/>
      <inkml:brushProperty name="color" value="#FF0000"/>
    </inkml:brush>
  </inkml:definitions>
  <inkml:trace contextRef="#ctx0" brushRef="#br0">12462 5854,'0'0,"0"0,0 0,0-20,0 20,0 0,0 0,0 0,0 0,-20 0,20 0,0-20,0 20,0 0,0 0,0 0,0 0,0 0,0 0,0 0,0 0,0 0,0 0,0 0,0 0,0 0,0 0,0 20,20-20,-20 20,20 0,-20 0,20-1,-1 1,1 0,0 20,20-20,-20 19,19-19,-19 0,0 20,0-20,0-1,0 1,-20 0,19 0,-19 0,20 0,-20-20,20 19,-20 1,0-20,0 0,20 20,-20-20,0 0,0 0,0 0,0 0,0 0,0 0,0 0,0 0,0 0</inkml:trace>
  <inkml:trace contextRef="#ctx0" brushRef="#br0" timeOffset="624">12402 6310,'-20'0,"20"0,0 0,0 0,0 0,0 0,0 0,0 0,0 0,0 0,20 0,-20-20,0 20,20-19,-20 19,20-20,0 20,0-20,0 0,-1-20,1 21,20-1,-20 0,19-20,-19 20,20 0,-20-19,20 19,-21 0,1 0,0 0,-20 20,20-19,-20 19,0 0,0-20,0 20,0 0,0 0,0 0,0 0,0 0,0 0,0 0,0 0,0 20</inkml:trace>
  <inkml:trace contextRef="#ctx0" brushRef="#br0" timeOffset="1687">17780 6092,'0'0,"0"0,0 0,0 0,0 0,0 0,0 0,0 0,20 0,-20 0,20 20,0-20,-1 0,21 0,-20 0,0 20,0-20,19 0,-19 0,0 0,0 0,-20 0,20 0,-20 0,0 20,0-20,20 0,-20 0,0 0,0 0,0-20,0 20</inkml:trace>
  <inkml:trace contextRef="#ctx0" brushRef="#br0" timeOffset="2141">17740 5933,'20'0,"-20"0,20 0,0 0,0 0,0 0,-1 0,21 0,-20 0,20 0,-21 0,21 0,-20 0,0 0,0 0,0 20,-20-20,19 0,-19 0,0 0,0 0,0 0,0 0,0 0,0 0,-19 0,19 0</inkml:trace>
  <inkml:trace contextRef="#ctx0" brushRef="#br0" timeOffset="5182">20161 5973,'0'0,"0"0,0-20,0 20,0 0,0-20,20 0,-20 20,20-19,-20-1,20 0,-20 0,20 0,-20-19,19 19,-19 0,20 0,-20 0,0 0,0 20,0-20,0 20,0 0,0 0,0 0,0 0,0 0,0 0,0 20,0 0,0 0,0 20,0-1,0 21,0-20,0-1,0 21,0-21,0 1,0-20,0 20,0-20,0-1,0 1,0 0,0 0,0 0,0-20,-20 20,20-20,0 19,0-19,0 0,-19 0,19 0,0 0,-20 0,20 0,-20 0,20 0,-20 0,0 0,20 0,-20 0,1 0,19 0,-20 0,20 0,0 0,-20 0,20 0,0 0,0 0,0 0,0 0,0 0,0 0,0 0,20 0,-20 0,20 0,-1 0,1 0,0 0,0 0,0 0,0 0,-20 0,19 0,-19 0,20 0,-20 0,0 0,0 0,0 0,0 0,0 0,0 0,0 0,20-19,-20 19,0-20</inkml:trace>
  <inkml:trace contextRef="#ctx0" brushRef="#br0" timeOffset="5717">20538 5715,'0'0,"0"0,0 0,0 0,0 0,0 0,20 0,0 0,20 0,-20 0,19 0,-19 0,20 0,-20 0,19 0,-19 0,0 0,-20 0,20 0,-20 0,0 0,0 0,0 0,0 0,0 0,-20 0,20 0</inkml:trace>
  <inkml:trace contextRef="#ctx0" brushRef="#br0" timeOffset="6361">20657 5715,'-19'0,"-1"0,0 20,0-20,20 20,-20 0,0-1,20 1,0 0,-20 0,20 0,0 0,0-1,0 1,0 0,0-20,20 20,-20-20,0 20,0-20,0 0,20 20,-20-20,0 0,20 0,-20 0,20 0,0-20,0 20,-1 0,1-20,0 20,0 0,0 0,19-20,-19 20,0 0,0 0,0 0,0 20,-1 0,1-20,-20 20,20-1,0 1,0 0,-20 0,20 0,0-20,-20 20,0 0,0-1,0 1,0 0,0 0,0 0,-20 0,0-1,0 1,0 0,-20 0,21-20,-21 20,0-20,1 20,19-20,-20 0,20 0,0 0,1 0,19 0,-20-20,0 20,20-20,-20 20,20 0,0-20,-20 20,20 0,0 0</inkml:trace>
  <inkml:trace contextRef="#ctx0" brushRef="#br0" timeOffset="11059">20122 6687,'0'-19,"0"19,0 0,19-20,-19 20,0 0,0 0,0 0,0 0,0 0,0 0,0 0,0 0,0 20,0-20,0 19,-19 1,-1 0,20 0,-20 0,0 0,0 19,-20-19,21 20,-1-20,20-1,-20 21,20-40,0 20,0 0,0-20,0 20,0-20,0 20,20-20,-20 19,20-19,-1 20,1-20,0 20,20-20,-20 20,19-20,-19 20,0-20,0 20,0-20,-20 0,20 0,-20 0,0 0,0 19,19-19,-19 0,0 0,0 0,0 0,0 0,0 0,20-19,-20 19,0 0,0-20,0 0,20 0,-20 0,0 0,0-19,0 19,0 0,0 0,0 0,0 20,0-20,0 20,0 0,0 0,0 0,0 20,0-20,0 40,-20-20,20 20,0-1,0-19,0 20,-20-1,20 1,0 0,0-1,-19-19,19 0,0 0,0 0,0 0,0-20,0 20,0-20,0 0,0 0,0 0,19-20</inkml:trace>
  <inkml:trace contextRef="#ctx0" brushRef="#br0" timeOffset="11587">20538 6985,'-20'20,"1"-20,19 20,0 0,0-1,-20 1,20 20,0 0,20-1,-20-19,19 20,-19-20,20 19,0-19,0 0,0 0,0 0,19 0,-19-20,0 0,20 0,-1-20,-19 20,20-20,-20-20,0 20,-1-19,1-1,0 0,-20-19,0 19,0 0,0 1,-20-1,0 0,1 1,-21 19,0 0,1 20,-1-20,0 20,1 20,-1 0,20 0,-20 19,20 1,20-20,-19 20,19-1,-20 1,20 0</inkml:trace>
  <inkml:trace contextRef="#ctx0" brushRef="#br0" timeOffset="15632">20002 7719,'0'0,"-19"0,19 0,0 0,0 0,0 0,0 0,0 0,0 0,0 0,0 0,0 0,0 0,0 0,0 0,19 0,-19 0,0 0,20 0,0-20,0 20,0 0,0 0,0-19,-1 19,21 0,-20 19,0-19,0 20,-1 0,1 0,0-20,-20 20,0 0,0 19,0-19,-20 0,0 0,1 0,-21 0,0-1,20 1,-19 0,19 0,-20 0,20-20,0 0,20 0,-19 0,19 0,0 0,0 0,0 0,0-20,19 20,-19 0,20-20,0 20,20 0,-20 0,19 0,1 20,0 0,-1 0,-19-1,20 1,-20 0,-20 0,0 20,0-21,0 1,0 0,-20 20,0-20,-20 0,21-1,-21 21,0-20,1 0,-1-20,0 20,0-20,1 0,-1 0,20 0,0-20,1 0,-1 0,0 0,20 0,0 1,0-1</inkml:trace>
  <inkml:trace contextRef="#ctx0" brushRef="#br0" timeOffset="16079">20558 7799,'0'0,"0"0,0 0,20-20,0 20,20 0,-21 0,21 0,0 0,-1 0,1 0,0 0,-20 0,19 0,-19 0,-20 0,20 0,-20 0,0 0,0 0,-20 0,0 0</inkml:trace>
  <inkml:trace contextRef="#ctx0" brushRef="#br0" timeOffset="16647">20657 7779,'-19'20,"-1"-1,0 1,20-20,-20 20,20 0,0 0,-20 0,20-20,0 20,0-1,0 1,20-20,-20 20,0-20,0 20,0-20,0 0,0 0,0 0,20 0,-20 0,0 0,20 0,0 0,-1 0,1-20,0 20,0 0,20 0,-21 0,21 0,-20 0,0 0,19 0,-19 20,20 0,-20-20,0 20,0-1,-20 21,19-20,-19 0,0 0,0-1,-19 21,-1-20,0 0,0 0,0 0,-20-1,1 1,19 0,-20 0,1-20,19 0,-20 0,20 0,-19-20,19 20,0-20,0 0,0 20,20-19,-20 19,20-20,-20 20,20 0,0 0</inkml:trace>
  <inkml:trace contextRef="#ctx0" brushRef="#br0" timeOffset="22902">19705 8791,'0'0,"0"0,0 0,0 0,0 0,20 0,0 0,-1 0,1-20,0 20,20 0,-1 0,1 0,0 0,-20 0,19 0,1 0,-20 20,0 0,-20-1,20 21,-20 0,0 19,0-19,-20 20,20-21,0 1,0 0,-20-1,20-19,0 20,-20-20,20 0,0-1,0-19,0 20,0-20,0 0,0 0,0 0,0 0</inkml:trace>
  <inkml:trace contextRef="#ctx0" brushRef="#br0" timeOffset="23180">19864 9148,'0'0,"0"0,19 0,-19 0,40 0,-20-20,20 20,-1 0,1 0,0 0,-1 0,-19 0,0 0,0 0,0 20,-20-20,20 0,-20 0</inkml:trace>
  <inkml:trace contextRef="#ctx0" brushRef="#br0" timeOffset="23580">20439 8811,'0'0,"0"0,0 0,0 0,0 0,20 0,0 19,0-19,-1 0,1 0,20 0,0 0,-20 0,19 0,1 0,-20 0,19 0,-39 0,20 0,0 0,-20 0,0 0,0 0,0 0,0 0</inkml:trace>
  <inkml:trace contextRef="#ctx0" brushRef="#br0" timeOffset="24155">20518 8870,'-39'20,"19"-20,0 20,20 0,-20-20,0 20,20-1,0-19,0 20,0 0,0-20,20 20,-20-20,20 20,-20-20,20 0,0 0,0 0,-1 0,1 0,0 0,0 0,0 0,0 0,0-20,-1 20,1 0,0 0,0 0,0 0,0 0,19 20,-19-20,-20 20,20-1,0 1,-20 0,20 0,-20 0,19 0,-19 0,0-1,0 1,0 0,-19-20,-1 20,0 0,-20 0,20-20,-19 19,-1-19,20 20,-19-20,-1 0,20 0,-20 0,20 0,1-20,-1 20,20 0,-20-19,20 19,-20 0,20-20,0 20,0 0,0-20,0 20,0-20</inkml:trace>
  <inkml:trace contextRef="#ctx0" brushRef="#br0" timeOffset="30302">19586 10259,'0'0,"0"0,0-20,0 20,0-19,0-1,20 0,-20 0,19-20,-19 20,20-19,0 19,0-20,0 20,-20-19,20 19,-20 0,20-20,-20 40,0-20,0 20,0 0,0 0,0 0,0 0,0 0,0 0,0 20,0-20,0 20,0 20,0 0,0-1,0 1,-20 0,20 19,0-19,0 0,0-1,-20 1,20 0,0-21,-20 21,20-40,0 20,0-20,0 0,0 0</inkml:trace>
  <inkml:trace contextRef="#ctx0" brushRef="#br0" timeOffset="30790">20002 10180,'20'-40,"-20"20,20 0,-20-19,20 19,-20-20,20 1,0 19,-20-20,20 20,-20 0,19 0,-19 20,0 0,0-19,0 19,0 0,0 19,0-19,-19 40,19-20,0 20,-20-1,20 1,0 0,-20 19,20-19,0 0,0-1,-20-19,20 20,0-20,0 0,0-1,0 1,0 0,0-20,0 20,0-20,0 0,20 0</inkml:trace>
  <inkml:trace contextRef="#ctx0" brushRef="#br0" timeOffset="31637">20360 9962,'0'0,"0"0,0 0,0-20,0 20,0-20,20 20,-20-20,19 20,1-20,-20 20,20-20,20 20,-20-20,-1 20,1 0,0-19,0 19,0 0,0 19,0-19,-20 20,19 0,-19 20,20-20,-20 19,0 1,-20 0,20-1,-19 1,19-20,-20 20,-20-1,20 1,-20-20,21 20,-21-1,20-19,-20 0,21 0,-1 0,0-20,20 0,-20 0,20 0,0-20,0-20,0 20,0 0,20-19,0 19,-20 0,20 0,-20 20,19 0,-19 0,20 0,-20 20,20-20,0 20,0 0,-20 0,20-1,-1 1,1 0,0 0,0 0,0 0,0-20,0 20,-1-20,-19 0,20 19,0-19,0 0,-20 0,20-19,-20 19</inkml:trace>
  <inkml:trace contextRef="#ctx0" brushRef="#br0" timeOffset="32307">20876 10220,'0'0,"0"0,0 0,0 0,0 0,19 0,-19 19,0 1,0 0,0 0,0 0,0 0,0-1,0 21,-19-20,19 20,0-20,0-1,-20 1,20-20,0 20,0-20,0 20,0-20,0 0,0 0,0 0,0 0,-20 0,20 0,0 0,0-20</inkml:trace>
  <inkml:trace contextRef="#ctx0" brushRef="#br0" timeOffset="33384">21094 9862,'20'0,"-20"0,20 0,-1 0,1 0,0 0,0 0,20 0,-21 0,21 0,-20 0,20 0,-20 0,-1 0,1 0,0 0,0 0,-20 0,0 0,0 0,0 0</inkml:trace>
  <inkml:trace contextRef="#ctx0" brushRef="#br0" timeOffset="33960">21213 9862,'-20'20,"0"0,0-20,1 20,19 0,-20 0,20-1,0-19,0 20,0 0,0-20,20 20,-20-20,0 20,19-20,-19 0,20 20,-20-20,0 0,20 0,-20 0,20 0,0-20,0 20,-1 0,1-20,0 20,0 0,0 0,20 0,-21 0,1 0,0 20,0-20,0 20,0-1,-1 1,-19 0,20 0,-20 0,0 0,0 0,-20-1,20 1,-19 0,-1 0,0 0,0 0,0-1,-19-19,19 20,0-20,-20 20,20-20,-19 0,19 0,-20 0,20-20,0 20,20 0,-19-20,19 20,0-19,0-1,0 0</inkml:trace>
  <inkml:trace contextRef="#ctx0" brushRef="#br0" timeOffset="34610">21570 10041,'0'40,"0"-21,0 1,0 0,0 0,20 0,0 20,-20-21,20 1,19 0,-19 0,0 0,0 0,20-20,-21 19,21-19,0 0,-20 0,0 0,19 0,-19-19,0 19,0-20,0 0,-1-20,-19 20,20-19,-20 19,0-20,0 0,0 1,-20 19,1-20,-1 1,0 19,-20 0,1 0,19 0,-20 0,0 20,20 0,-19 0,-1 20,20 0,0 0,1 0,-1 0,0-1,20 1,-20 0,20 0</inkml:trace>
  <inkml:trace contextRef="#ctx0" brushRef="#br0" timeOffset="40071">19625 11291,'0'-40,"0"21,20-1,-20-20,0 20,20 0,-20-19,20-1,-20 20,0-20,20 21,-20-1,0 20,0 0,0-20,0 20,0 20,0-20,0 20,0-1,0 21,0 0,0-1,0 1,-20 0,20 0,0-1,0 1,0 0,0-1,0 1,0-20,0 0,0 0,0-1,0-19,0 0,0 0,0 0,0 0,0-19</inkml:trace>
  <inkml:trace contextRef="#ctx0" brushRef="#br0" timeOffset="40680">20022 10934,'-20'20,"20"-20,-19 0,19 0,0 0,0 0,0 0,0 0,19 0,-19 0,20 0,20 0,-20 0,20 0,-1 0,1-20,-20 20,19 0,-19 0,0 20,0 0,-20-1,20 1,-20 0,0 20,0-20,0 19,0 1,-20 0,20-1,0-19,0 20,-20 0,20-1,0 1,0-20,0 0,0 19,-20-19,20-20,0 20,0-20,0 0,0 0,0 0,20-20</inkml:trace>
  <inkml:trace contextRef="#ctx0" brushRef="#br0" timeOffset="40978">20082 11271,'20'0,"-20"0,20 0,-1 0,1 0,20 0,0-20,-21 20,21 0,0 0,-20 0,19 0,-19 0,0-19,0 19,-20 0,20 0,-20-20</inkml:trace>
  <inkml:trace contextRef="#ctx0" brushRef="#br0" timeOffset="41479">20638 10954,'-20'0,"20"0,0 0,0 0,20 0,-1 0,1-20,0 20,20 0,-1 0,1 0,0 0,-1 20,1-20,0 0,0 0,-21 0,1 0,-20 0,20 0,-20 0,0 0,-20 0,20 0</inkml:trace>
  <inkml:trace contextRef="#ctx0" brushRef="#br0" timeOffset="41987">20757 10974,'-20'19,"0"-19,0 20,0 0,0 0,1 0,-1 0,20-1,0-19,0 20,0-20,0 20,20-20,-1 20,-19-20,20 0,0 0,0 0,0 0,0 0,-1 0,1 0,0 0,0 0,20 0,-21 0,1 0,20 20,-20-20,0 20,0 0,-1-1,-19 21,0-20,0 0,0 0,0 19,0-19,-19 0,-1 0,0 20,0-21,0 1,0 0,-19 0,19-20,-20 20,0-20,21 0,-1 0,-20 0,20 0,0-20,1 20,-1 0,20-20,-20 20,20-20,-20 20,20 0,0-20</inkml:trace>
  <inkml:trace contextRef="#ctx0" brushRef="#br0" timeOffset="42753">21193 11311,'0'0,"0"20,0-20,0 20,0-1,0 1,0 0,0 0,0 0,0 0,0 0,0-1,0 1,0 0,-20 0,20 0,0 0,0-1,0-19,-20 20,20-20,0 0,0 0,0 0</inkml:trace>
  <inkml:trace contextRef="#ctx0" brushRef="#br0" timeOffset="43660">21451 11152,'-20'0,"20"0,0 20,-20-20,20 20,0 0,0 19,0-19,0 20,0-20,20 19,-20 1,20-20,0 0,0 0,19 0,-19-1,0 1,20-20,-20 0,0 0,19 0,-19-20,0 20,20-19,-21-21,-19 20,20-20,-20 1,20-1,-20 0,-20 1,0-1,1 0,-1 0,0 1,-20 19,1 0,-1 20,0 0,0 20,1 0,-1 19,20-19,-19 20,39 0,-20-1,20 1,0 0,0-20,20 19,-1 1,1-20</inkml:trace>
  <inkml:trace contextRef="#ctx0" brushRef="#br0" timeOffset="44135">21947 11152,'-20'-20,"20"20,-19 0,19 0,0 20,0 0,0 0,0 0,0 19,0-19,0 20,19 0,1-21,0 1,0 0,0 0,19 0,1-20,0 20,-1-20,1 0,-20-20,20 20,-1-20,-19 0,20-20,-20 1,0-1,-1 0,-19-19,0 19,-19-19,-1 19,0 0,-20 1,1 19,-1 0,0 20,-19 0,19 20,0 0,1 19,19 1,-20 0,20-1,0 1</inkml:trace>
  <inkml:trace contextRef="#ctx0" brushRef="#br0" timeOffset="45995">18276 11906,'-20'20,"20"-20,0 0,0 0,0 0,0 0,0 0,0 0,0 20,0-20,0 0,20 0,-20 0,20 0,0 0,0 20,19-20,-19 0,20 0,0 0,-1 0,1 0,0 0,19 0,1 0,-1 0,21-20,-21 20,20 0,1 0,-1 0,20 0,-19-20,19 20,0 0,0 0,21 0,-21 0,0 0,20 0,-20 0,20 0,0 0,-19 0,19 0,0 0,0 0,-20 0,20 20,0-20,0 0,0 0,0 0,0 0,-19 0,19 20,-20-20,20 0,-20 0,0 0,1 0,-1 20,0-20,-20 0,21 0,-21 0,20 0,-39 0,19 0,-19 0,-21 0,21 0,-20 0,-1 0,1 0,-20 0,0 0,19 0,-19 0,-20 0,20 0,-20 0,0 0,0-20,0 20,0 0,0 0,0 0,0 0,0 0,0-20,0 20,0 0,-20 0,0 0,20 0,-39 0</inkml:trace>
  <inkml:trace contextRef="#ctx0" brushRef="#br0" timeOffset="50238">18752 12621,'0'-20,"0"0,20 20,-20-20,20 20,-20-20,0 20,20-20,-20 1,0 19,20-20,-20 20,20-20,-20 20,19-20,-19 20,0-20,20 20,-20 0,0 0,0-20,0 20,0 0,0 0,0 0,0 20,0-20,0 0,-20 20,20 0,-19 0,-1 0,0 19,0 1,0-20,0 19,0 1,1 0,-1 0,0-1,0 1,20-20,-20 19,20-19,0 0,0 0,0-20,0 20,20-20,0 20,-20-20,20 20,0-20,19 0,-19 19,0-19,20 0,-20 20,19-20,-19 0,20 20,-20-20,-1 20,1-20,0 0,0 20,-20-20,20 0,-20 20,0-20,0 0,20 0,-20 0,0 0,0 0,0 0,0 0,0 0,0 0,0-20,0 20,0-20,0 0,0 20,20-20,-20-19,0 19,0 0,0-20,0 20,0-19,0 19,0-20,-20 20,20 0,0 1,0 19,0 0,0 0,0 0,0 0,0 0,0 19,0 1,0 20,0-20,0 19,0 1,0 0,0 0,0-1,0 1,0 0,0-21,0 21,0 0,0-1,0-19,0 0,0 0,0 20,0-20,0-1,0-19,0 20,0 0,0 0,0-20,0 20,0-20,-20 0,20 0,0 20,0-20,0 0,0 0,0 0,0 0,0 0,0-20,0 20,0 0,0-20,0 20</inkml:trace>
  <inkml:trace contextRef="#ctx0" brushRef="#br0" timeOffset="51945">19427 12760,'0'0,"-20"0,20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0,0 0,20 0,-20 0,20 0,0 0,19 19,-19-19,20 0,0 0,-1 0,1 0,0 0,-1 0,21 0,-20 0,-1 0,1 0,-20 0,0 0,-1 0,-19 0,0 0,0 0,0 0,0 0,-19 0,19 0,-20 0</inkml:trace>
  <inkml:trace contextRef="#ctx0" brushRef="#br0" timeOffset="52622">19506 12799,'-19'20,"19"-20,0 20,-20-20,20 20,0 0,0-1,0 21,0-20,0 0,0 0,20-20,-20 20,19-1,-19-19,0 20,20-20,-20 0,0 0,0 20,0-20,0 0,0 0,0 0,20-20,-20 20,20-20,0 20,0-19,19-1,-19 20,0-20,20 20,-1 0,-19 0,20 0,-20 20,0 0,19-1,-19 1,0 0,-20 0,20 20,-20-21,0 1,0 0,0 20,-20-20,0 19,0-19,-19 20,19-20,-20 0,0-1,1 1,19 0,-20 0,0 0,1-20,19 0,-20 0,20 0,1 0,19 0,-20-20,0 0,20 20,0-20,-20 0</inkml:trace>
  <inkml:trace contextRef="#ctx0" brushRef="#br0" timeOffset="53652">20221 12819,'0'0,"0"0,0 0,0 0,0 0,0 0,0-20,20 20,-1-20,1 1,0-1,20 20,-20-20,19 0,1 0,0 20,-1 0,1 0,0 0,-20 20,0 0,-1 0,-19 19,20-19,-20 40,0-21,0 1,-20 0,1 19,-1-19,0 0,-20-1,0 1,1 0,-1-1,-19 1,39 0,-20-20,0 0,1-1,19-19,0 0,-20 0,20 0,1-19,-1-1,20 0,0 0,0 0,20 0,-20 0,19 1,21 19,-20-20,0 20,0 0,-1 20,1-1,0 1,0 0,0 0,20 0,-21-20,1 20,20 0,-20-20,19 0,-19 19,20-19,-20 0,0 0,0 0,-1 0,1 0,-20 0,20 0,-20 0,0 0,0-19,20 19,-20 0,0-20,0 20,0 0,0-20</inkml:trace>
  <inkml:trace contextRef="#ctx0" brushRef="#br0" timeOffset="55548">21094 13196,'20'-20,"-20"20,0 0,0 0,0 0,0 0,0 0,0 0,0 0,0 0,0 0,20 0,-20 0,0 0,0 20,0-20,0 20,0 0,0 0,0 19,0-19,0 20,0-20,0 19,0-19,0 20,0-20,-20 0,20-1,0 1,0-20,0 0,0 0,0 0,0 0,0 0</inkml:trace>
  <inkml:trace contextRef="#ctx0" brushRef="#br0" timeOffset="56131">21431 12819,'0'0,"0"-20,0 20,0 0,0 0,0 0,20 0,0 0,20 0,-21 0,21 0,20 0,-21 0,1 0,0 0,-1 0,-19 0,0-20,0 20,-20 0,20 0,-20 0,0 0,-20 20,20-20</inkml:trace>
  <inkml:trace contextRef="#ctx0" brushRef="#br0" timeOffset="56754">21511 12779,'-40'0,"40"0,-20 0,20 20,0-20,-20 20,20-20,0 20,0 0,-20 0,20-1,0 1,0 0,0 0,0 0,0 0,0 0,0-1,20 1,-20-20,20 20,-20-20,20 0,0 0,0 0,-1 0,1 0,0 0,0-20,20 0,-1 20,-19-19,20 19,0 0,-21 0,21 0,-20 0,0 19,0 1,0 0,-1 0,1 0,-20 0,20-1,-20 1,0 0,0 0,-20 20,20-21,-20 1,1 0,-1 0,-20-20,20 20,-20 0,21-20,-21 20,0-20,1 0,19 0,-20 0,20 0,0 0,0 0,1 0,-1-20,0 20,20 0,-20-20,20 20,0 0,0-20</inkml:trace>
  <inkml:trace contextRef="#ctx0" brushRef="#br0" timeOffset="57431">22205 12859,'0'20,"0"-20,0 19,-20 1,20 20,-20-20,20 20,0-1,0 1,0 0,20-1,0-19,0 20,0-20,0-1,19 1,1 0,-20 0,20-20,-1 0,1 20,-20-20,19-20,-19 20,20-20,-20 0,0 0,0 1,-1-21,-19 0,0 1,0-1,0-20,-19 1,-1-1,0 21,0-1,-20 0,20 20,-19 1,-1-1,0 20,1 20,-1-1,0 1,1 20,19-20,-20 19,20 1,0 0,20-20,-19 19,19 1,0-20</inkml:trace>
  <inkml:trace contextRef="#ctx0" brushRef="#br0" timeOffset="66060">12680 11787,'0'0,"0"0,0-20,0 20,0 0,0 0,0 0,20-19,-20 19,0 0,0-20,0 20,0 0,0 0,0 0,0 0,-20 0,20 0,0 0,0 0,0-20,0 20,0 0,0 0,-20 0,20 0,0 0,0 0,0 0,-20 0,20 0,0 0,-19 0,19 0,0 0,0 0,0 0,0 0,0 0,0 0,0 0,0 0,0 0,0 0,0 0,0 0,19 0,-19 20,20-20,-20 0,20 0,0 0,0 0,0 0,19 0,-19 0,20 0,0 0,-1 0,1 0,20 0,-1 0,1-20,-1 20,1 0,19 0,-19-20,19 20,0 0,1 0,-1-20,0 20,21 0,-21 0,20-20,-19 20,19 0,-20 0,20 0,-19 0,-1-20,1 20,-1 0,0 0,-19 0,-1 0,1 0,-20 0,19 0,-19 0,-20 0,19 20,-19-20,0 0,0 0,-20 0,0 0,20 0,-20-20</inkml:trace>
  <inkml:trace contextRef="#ctx0" brushRef="#br0" timeOffset="67368">12958 12323,'0'0,"0"-20,0 20,0 0,20-20,-20 20,0-20,0 20,20-19,-20-1,0 0,20 0,-20 0,0 0,19-19,-19 19,20-20,-20 20,20 0,-20 1,0-1,20 0,-20 20,0-20,0 20,0 0,0 0,0 0,0 0,0 0,0 0,0 20,0-20,0 20,0 0,0-1,0 1,0 0,0 0,0 20,0-20,0 19,20 1,-20 0,0-1,0-19,0 20,20-1,-20-19,0 0,0 20,0-20,0 0,0-1,0-19,0 20,0 0,0 0,0-20,-20 20,20-20,0 20,0-20,-20 0,20 19,-20-19,0 0,20 0,-20 0,1 0,-1 0,0 0,0 0,0 0,0 0,0 0,20 0,-19 0,19 0,0 0,0 0,0 0,0 0,0 0,0 0,0 0,19 0,1 0,0 0,0 0,0-19,0 19,19 0,-19 0,0 0,0 0,0 0,0 0,-1 0,-19 0,20 0,-20 0,0 0,0 0,0 0,0 0</inkml:trace>
  <inkml:trace contextRef="#ctx0" brushRef="#br0" timeOffset="68174">13375 12164,'0'-20,"0"1,-20 19,20-20,0 20,-20 0,20 0,0 0,-20 0,20 20,0-20,-20 19,20 1,0 0,-20 20,20-20,0-1,0 21,0 0,20-20,-20 19,20-19,0 20,20-20,-20 0,19-1,-19-19,20 20,-1-20,-19 0,20 0,-20 0,19 0,-19-20,0 20,0-19,0-21,-20 20,20 0,-20-20,0 1,0-1,0 0,-20 1,20-1,-40 20,20-19,0 19,-19 0,-1 20,20-20,-19 20,19 0,-20 20,20 0,-19 0,19 19,0-19,0 0,0 20,20-21,-20 21,20-20,0 0,0 19,20-19</inkml:trace>
  <inkml:trace contextRef="#ctx0" brushRef="#br0" timeOffset="68912">13851 12204,'0'0,"0"0,0 0,-20 0,20 0,0 20,0-20,-20 20,20-1,0 1,0 0,0 0,20 20,-20-21,20 1,-20 0,20 0,0 0,-1 0,1 0,0-20,0 19,20-19,-20 0,-1 0,1 0,0 0,0-19,0 19,0-20,-1 0,1 0,0 0,0 0,0-19,-20-1,0 20,0-20,0 21,-20-1,20 0,-40 0,20 0,1 0,-21 20,0-19,20 19,-19 0,-1 19,20 1,-20 0,21 0,-21 0,20 0,0-1,20 1</inkml:trace>
  <inkml:trace contextRef="#ctx0" brushRef="#br0" timeOffset="69495">15002 11886,'-20'0,"20"0,-20 20,20-20,-20 20,20 0,-20 20,1-21,19 21,-20 0,0 0,0-1,0 21,0-21,1 21,-1-20,0-21,0 21,0-20,20 0,0 0,-20-20,20 20,0-20,0 0,0 0,0 0</inkml:trace>
  <inkml:trace contextRef="#ctx0" brushRef="#br0" timeOffset="69942">14486 12045,'0'20,"20"-20,-20 20,20-20,-1 0,21 0,-20 0,20-20,-20 20,19-20,-39 0,20 0,-20 1,20-1,-20 20,-20-20,20 20,-20-20,0 20,1 0,-21 20,20-20,0 20,0 0,0-1,1 1,19 0,-20 0,20 0,0 0,0 0,0-1</inkml:trace>
  <inkml:trace contextRef="#ctx0" brushRef="#br0" timeOffset="70443">14962 12502,'0'19,"0"-19,0 20,0-20,0 0,20 20,0-20,0 0,0 0,-1 0,1 0,0-20,0 20,0-20,-20 20,20-19,-20-1,0 0,0 20,0-20,-20 0,0 0,0 0,0 20,-19 0,19 0,0 20,0-20,0 20,20-20,-20 20,20 0,0-20,0 20,0-20,0 20,0-20</inkml:trace>
  <inkml:trace contextRef="#ctx0" brushRef="#br0" timeOffset="391878">1865 13315,'0'-20,"-20"20,20 0,0 0,0 0,0 0,0 0,0 0,0 0,0 0,0 0,0 0,0 0,0 0,0 20,0 0,0-20,0 20,0 20,0-21,0 1,0 20,0-20,0 19,0 1,0 20,0-21,0 1,0 0,0-1,0 1,0 20,0-21,0 21,0-1,0 1,0-1,0 21,0-21,0 1,0-1,20 21,-20-21,20 1,-20-1,20 21,-20-21,20 21,-20-1,20-19,-20 19,20-20,-20 21,0-1,19 1,-19-1,0 20,0-19,0-21,0 20,0 1,0-1,20 1,-20-21,0 20,0-19,0 0,20-1,-20-19,0 19,0 1,20-20,-20 19,0-19,20-1,-20 1,0 0,0 0,0-21,0 21,0-20,0 0,0 19,0-39,0 20,0-20,0 20,-20-20,20-20</inkml:trace>
  <inkml:trace contextRef="#ctx0" brushRef="#br0" timeOffset="392968">1528 13474,'0'0,"0"0,0 0,0 0,0 0,0-20,0 20,0-20,0 20,0-20,0 1,20-1,-20-20,20 20,-20-20,20 21,-20-21,19 20,1-20,-20 21,0-21,20 20,-20 0,0 20,20-20,-20 20,0-19,0 19,0 0,0 0,0 19,20-19,-20 20,20 0,-20 0,19 0,1 19,0-19,0 0,0 20,0-20,-1 19,1-19,0 0,-20 0,20 0,0 0,-20-1,0-19,0 20,0-20,0 0,0 20,0-20,-20 20,20-20,-20 0,0 0,0 0,1 0,-21 0,20 0,-20 0,21 0,-21 0,20 0,0 0,0 0,1 0,19 20,-20-20,20 0,0 0,0 20</inkml:trace>
  <inkml:trace contextRef="#ctx0" brushRef="#br0" timeOffset="394039">1111 16867,'-20'0,"20"0,0 0,0 0,20 0,-20 0,20 0,0 0,0 0,0 0,19 0,1 0,-20 0,20 0,-1 0,1 0,0 0,19 0,-19 0,19 0,1 0,-1 0,1 0,19-20,1 20,-1 0,0-19,1 19,-1 0,1-20,-1 20,20-20,0 20,-19-20,19 20,0-20,-19 20,19-20,0 20,-20-20,21 20,-1 0,-20-19,20 19,-19 0,19 0,-20 0,1 0,19 0,-39 0,19 0,0 0,-19 0,-1 0,1 0,-1 0,-19 0,20-20,-21 20,1 0,0 0,-1 0,1-20,-20 20,0 0,-20 0,20 0,-20 0,0 0,0 0,0 0</inkml:trace>
  <inkml:trace contextRef="#ctx0" brushRef="#br0" timeOffset="394777">4723 16510,'0'0,"20"0,-20 0,19 0,1-20,0 20,0 0,0-20,0 20,0 0,-1 0,1 0,0 0,0 0,0 0,-20 20,20-20,-20 20,0 0,0 0,0 0,0-1,0 1,0 0,0 20,-20-20,20-1,-20 21,0-20,20 0,-20 0,20 0,-20-1,20-19,0 0,0 0,0 0,0 0,0-19,0 19,0-20,0 0,0-20,0 20,0 0,0-19,0 19,0 0,-19 0,19 0,0 1,0-1,0 20,0 0,0 0,0-20,0 20,0 0,0-20</inkml:trace>
  <inkml:trace contextRef="#ctx0" brushRef="#br0" timeOffset="397287">2143 15319,'0'0,"0"0,0 0,0 0,0 0,0 20,0-20,0 0,0 0,0 0,0 0,0 0,0 0,0 0,0-20,0 20</inkml:trace>
  <inkml:trace contextRef="#ctx0" brushRef="#br0" timeOffset="397700">2441 14883,'0'20,"0"-20,0 0,0 0,0 0,0 0,0 0,0 0,0 0,0 0,0 0,0 0,0 0,0 0,0 0,0 0,0 0</inkml:trace>
  <inkml:trace contextRef="#ctx0" brushRef="#br0" timeOffset="397984">2798 15240,'0'0,"0"0,0 0,0 0,0 0,0 0,0 0,0 0,0 0,0-20</inkml:trace>
  <inkml:trace contextRef="#ctx0" brushRef="#br0" timeOffset="398248">2838 14922,'0'0,"0"0,0 0,0 0,0 0,0 0,0 0,0 0,0 0,0 20</inkml:trace>
  <inkml:trace contextRef="#ctx0" brushRef="#br0" timeOffset="398472">3036 15121,'0'0,"0"0,0 0,0 0,0 0,0 0,0 0</inkml:trace>
  <inkml:trace contextRef="#ctx0" brushRef="#br0" timeOffset="398695">3215 15101,'0'0,"0"0,0 0,0 0,0 0,0 0,0 0</inkml:trace>
  <inkml:trace contextRef="#ctx0" brushRef="#br0" timeOffset="398946">3314 14863,'0'0,"0"0,0 0,0 0,0 0,0 0,0 0,0 0,0 20,0-20,0 0</inkml:trace>
  <inkml:trace contextRef="#ctx0" brushRef="#br0" timeOffset="399190">3473 15220,'0'0,"0"0,0 0,0 0,0 0,0 0,0 0,0 0,0 0</inkml:trace>
  <inkml:trace contextRef="#ctx0" brushRef="#br0" timeOffset="399610">3651 14942,'-20'0,"20"0,0 0,0 0,0 0,0 0,0 0,0 0,0 0,0 0,20 0,-20 0</inkml:trace>
  <inkml:trace contextRef="#ctx0" brushRef="#br0" timeOffset="399921">3889 15180,'-19'0,"19"0,0 0,0 0,0 0,0 0,0 0,0 0,0 0,19 0,-19 0,0-19</inkml:trace>
  <inkml:trace contextRef="#ctx0" brushRef="#br0" timeOffset="400246">3969 14903,'0'0,"0"0,0 0,0 0,0 0,0 0,0 0,0 0,0 0,0 19,0-19,0 0,0 0,0 0,20 0</inkml:trace>
  <inkml:trace contextRef="#ctx0" brushRef="#br0" timeOffset="400544">4167 15141,'0'20,"0"-20,0 0,0 0,0 0,0 0,0 0,0 0,0-20,20 20,-20-20</inkml:trace>
  <inkml:trace contextRef="#ctx0" brushRef="#br0" timeOffset="400863">4326 14823,'0'0,"-20"0,20 0,0 0,0 0,0 0,0 0,0 0,0 0,0 0,20 0</inkml:trace>
  <inkml:trace contextRef="#ctx0" brushRef="#br0" timeOffset="403200">1945 15180,'20'0,"-20"0,0 0,0 0,0 0,19 0,-19 0,0 0,0 0,0 0,20 0,-20 0,0-19,0 19,0 0,20 0,-20 0,0 0,0 0,0 0,0 0,20 0,-20 0,0 0,0 0,0 0,0 0,0 19,20-19,-20 0,0 0,0 0,0 0,0 0,0 0,20 0,-20 0,0 0,0 0,0 0,19 0,-19 0,0 0,20 0,-20 0,0 0,20 0,-20 0,20 0,-20 0,20 0,0 0,-20 0,19 0,-19 0,20 0,-20 0,20 0,-20 0,20 0,0 0,-20 0,20 0,-20 0,20 0,-20 0,19 20,-19-20,20 0,0 0,-20 0,20 0,0 0,0 0,-20 0,19 0,1 0,0 0,0 0,0 0,-20 0,20 0,0 0,-1 0,1 0,-20 0,20 0,0 0,0 0,0 0,-1 0,1 0,0 0,0 0,0 20,0-20,-20 0,20 0,-1 0,1 0,0 0,0 0,0 0,0 0,-1 0,21 0,-20 0,0 0,0 0,19 0,-19 0,0 0,20 0,-20 0,-1 0,21 0,-20 0,20-20,-21 20,21 0,-20 0,20 0,-21 0,21 0,-20-20,20 20,-20 0,-1 0,21 0,-20 0,20 0,-21-19,21 19,-20 0,20 0,-20 0,-1 0,21 0,-20 0,20-20,-1 20,-19 0,20 0,-20 0,19-20,-19 20,20 0,-20 0,0 0,19 0,-19-20,20 20,-20 0,-1 0,21 0,-20 0,20 0,-20-20,19 20,-19 0,20 0,-20-20,-1 20,21 0,-20 0,0 0,19-19,-19 19,0 0,0 0,0 0,0 0,0 0,-1 0,1-20,0 20,0 0,0 0,-20 0,20 0,-1 0,-19 0,20 0,-20 0,0 0,20 0,-20 0,0 0,0 0,0 0,0 0,0 0,0 0,0 0,0 0,0 0,0 0,0 0,0-20,0 20,0 0</inkml:trace>
  <inkml:trace contextRef="#ctx0" brushRef="#br0" timeOffset="406295">7739 13037,'0'-19,"0"19,0 0,0 0,0 0,0 0,0 0,0 19,0-19,0 0,0 20,0 0,0 0,0 0,0 0,0 19,0-19,0 20,0-1,0 1,20 20,-20-21,0 21,20-1,-20 1,0-1,20 1,-20 19,0-19,0 19,19 21,-19-21,0 20,0-19,20 19,-20 0,0 0,0 0,0 20,0-19,0 19,0-20,20 20,-20-20,0 0,0-19,20 19,-20-20,0 1,20-1,-20-19,0-1,0 1,0-1,20-19,-20 0,0-1,0-19,0 0,0 0,-20-20</inkml:trace>
  <inkml:trace contextRef="#ctx0" brushRef="#br0" timeOffset="407257">7441 13097,'0'0,"20"-20,-20 20,0-20,20 0,-20 1,0-1,20 0,-20 0,0 0,20-20,-20 21,0-1,20 0,-20-20,0 20,0 20,19-19,-19-1,0 20,0 0,0 0,0 0,0 0,20 0,-20 20,0-20,20 19,-20 21,20-20,0 20,-20-21,20 21,0 0,-1-20,1 19,-20-19,20 0,0 20,-20-20,0-20,20 19,-20-19,0 20,0-20,-20 0,20 20,-20-20,20 0,-20 0,0 0,1 0,-21 0,20 0,0 0,0 0,-19-20,19 20,0 0,0 0,0 0,0 0,20 0</inkml:trace>
  <inkml:trace contextRef="#ctx0" brushRef="#br0" timeOffset="408557">7084 16252,'0'0,"0"0,0 0,0 0,20 0,-20 0,0 0,20 0,-20 0,20 0,0 0,-1 0,1 0,20 0,-20 0,19 20,1-20,0 0,19 0,-19 0,20 0,-1 0,1 0,-1 0,1 0,19 0,-19-20,19 20,0 0,1-20,-1 20,20 0,-19-20,19 20,-20 0,21 0,-21-20,20 20,0 0,1 0,-21-19,20 19,0-20,1 20,-1 0,0-20,0 20,0 0,1 0,-1-20,0 20,0-20,1 20,-1 0,-20 0,20-20,-19 20,19 0,-20 0,1 0,-1 0,0 0,-19 0,19 0,-19 0,19-19,-19 19,-1 0,1 0,-1 0,1 0,-20 0,19-20,1 20,-21 0,21 0,-20 0,-1 0,1-20,0 20,-20 0,19 0,-19 0,0 0,0 0,0 0,-20 0,0 0,19 0,-19 0,0 0,0 0,0 0,0 0,0 0</inkml:trace>
  <inkml:trace contextRef="#ctx0" brushRef="#br0" timeOffset="409329">12204 15835,'0'0,"0"0,0 0,0 0,0 0,20 0,0 0,-1 0,1 0,0 0,0 0,0 0,0 0,-1 0,1 0,0 0,0 0,0 0,-20 0,0 0,20 0,-20 20,0-20,0 0,0 20,0 0,-20 0,20 0,-20-1,20 1,-20 20,0-20,20 0,-20 19,1-19,19 0,-20 0,0-20,20 20,-20-20,20 19,0-19,-20 0,20 0,0 0,0-19,0-1,0 0,-20 0,20 0,0 0,0 1,0-21,0 20,-19 0,19 20,0-20,0 20,0 0,0-19,0 19,0 0,0 0,0 0,0 0</inkml:trace>
  <inkml:trace contextRef="#ctx0" brushRef="#br0" timeOffset="410412">8116 15319,'0'0,"0"0,0 0,0 0,0 0,0 0,0 0,0 0,0 0,0 0,0 0,0 0,0-19,0 19,0 0</inkml:trace>
  <inkml:trace contextRef="#ctx0" brushRef="#br0" timeOffset="410744">8156 14922,'0'0,"0"0,0 0,0 0,0 0,20 0,-20 0,0 0,0 0,0 0,0 0,0 0,0 0,19 0,-19 0,0 0,0 0</inkml:trace>
  <inkml:trace contextRef="#ctx0" brushRef="#br0" timeOffset="411076">8652 14962,'0'0,"0"0,0 0,0 0,0 0,0 0,0 0,0 0,0 0,0 0,0 0,0 0</inkml:trace>
  <inkml:trace contextRef="#ctx0" brushRef="#br0" timeOffset="411414">8711 14565,'0'0,"0"0,0 0,0 0,0 0,0 0,20 0,-20 0,0 0,0 0,0 0,0 0</inkml:trace>
  <inkml:trace contextRef="#ctx0" brushRef="#br0" timeOffset="411726">9148 14545,'0'0,"0"0,0 0,0 0,0 0,0 0,0 0,0 0,0 0,0-19,20 19</inkml:trace>
  <inkml:trace contextRef="#ctx0" brushRef="#br0" timeOffset="412017">9188 14228,'0'0,"0"0,0 0,0 0,0 0,0 0,0 0,0 0,0 0,0 0,0 0,0 0,0 0</inkml:trace>
  <inkml:trace contextRef="#ctx0" brushRef="#br0" timeOffset="412220">9307 14129,'0'0,"0"0,0 0,0 0,0 0,0 0,20-20,-20 20</inkml:trace>
  <inkml:trace contextRef="#ctx0" brushRef="#br0" timeOffset="412437">9545 14149,'0'0,"0"0,0 0,0 0,0 0,0 0,0 0,20 0,-20-20</inkml:trace>
  <inkml:trace contextRef="#ctx0" brushRef="#br0" timeOffset="412654">9684 14089,'0'0,"0"0,0 0,0-20,0 20,20 0,-20-20</inkml:trace>
  <inkml:trace contextRef="#ctx0" brushRef="#br0" timeOffset="412898">9783 13772,'0'0,"0"0,0 0,0-20,0 20,0 0,20 0,-20 0,0 0,0 0</inkml:trace>
  <inkml:trace contextRef="#ctx0" brushRef="#br0" timeOffset="413142">10001 13772,'0'0,"0"0,0 0,0 0,0 0,0 0,0 0</inkml:trace>
  <inkml:trace contextRef="#ctx0" brushRef="#br0" timeOffset="413399">10200 13494,'0'0,"0"-20,0 20,0 0,0 0</inkml:trace>
  <inkml:trace contextRef="#ctx0" brushRef="#br0" timeOffset="414699">7878 15339,'0'0,"0"0,0 0,0 0,0 0,0 0,0 0,0 0,0 0,0 0,0 0,0 0,0 0,0 0,20 0,-20 0,0-20,20 20,-20 0,20-19,-1 19,-19 0,20-20,0 0,0 20,-20-20,20 0,0 20,-1-20,1 0,20 1,-20-1,0-20,19 20,-19 0,20 1,0-21,-1 20,1-20,0 1,-1 19,1-20,0 0,-1 21,21-21,-20 0,19 1,-19-1,19 0,1 0,-1 1,21-21,-21 21,1-1,-1-20,1 21,-1-1,21-20,-21 21,1-21,-1 21,21-1,-21-20,1 21,-1-21,1 20,-1 1,1-1,-1 0,-19 1,20-1,-21 20,1-20,0 1,19 19,-19 0,-20 0,20 0,-1 1,-19-1,20 0,-20 0,-1 0,1 20,0-20,0 20,0 0,-20-20,0 20,20 0,-20 0,0 0,0 0,0 0,0 0,0 0,-20 0,20 0</inkml:trace>
  <inkml:trace contextRef="#ctx0" brushRef="#br0" timeOffset="416912">14208 13395,'0'0,"0"0,0 0,0 0,0 0,0 0,0 0,0 0,0 0,0 0,0 0,0 19,0-19,0 20,0 0,0 0,0 0,0 0,0 19,0 1,0 0,0-1,0 1,0 20,-20-21,20 21,0 19,0-19,0 19,0 0,0 21,0-21,0 20,0-19,0 19,20-20,-20 20,0-19,0 19,20-20,-20 1,0 19,0 0,0-19,0 19,20-20,-20 1,0-1,0-20,-20 1,20 0,0-21,0 1,0 0,0-21,0 1,0-20,0 20,0-20,0-20</inkml:trace>
  <inkml:trace contextRef="#ctx0" brushRef="#br0" timeOffset="417901">14030 13355,'0'0,"0"0,0 0,0 0,0 0,0 0,0 0,0 0,19-20,-19 20,0-20,0 0,20 0,-20 1,0-1,20 0,-20-20,0 20,20 1,-20-1,0 0,20 0,-20 20,0 0,0 0,0 0,0 0,0 0,0 0,0 0,0 0,20 20,-20 0,19 0,-19-1,20 1,0 20,0 0,-20-21,20 21,-20-20,20 20,-20-20,20-1,-20-19,0 20,0-20,0 20,0-20,0 0,0 0,0 0,-20 0,20 0,-20 0,0 0,0 0,0-20,0 20,1 0,-1 0,0 0,-20 0,40 0,-20 0,1 0,19 20,-20-20,20 0</inkml:trace>
  <inkml:trace contextRef="#ctx0" brushRef="#br0" timeOffset="419605">13732 16054,'0'0,"0"0,0 0,0 0,0 0,0 0,0 0,0 0,0 0,0 0,20 0,-20 0,20 0,-1-20,-19 20,20 0,20 0,-20 0,0 0,19 0,1-20,-20 20,20 0,19 0,-19 0,19 0,1-20,-1 20,1 0,-1-20,1 20,-1 0,21 0,-21 0,21 0,-21 0,21 0,-1 0,0 0,1 0,-1-20,20 20,-19 0,19 0,-20 0,21-19,-21 19,20 0,0 0,1 0,-1 0,-20 0,20 0,1 0,-1 0,-20-20,20 20,1 0,-1 0,20 0,-20-20,0 20,1 0,-1 0,-20-20,20 20,1 0,-21 0,20 0,-19 0,19 0,-20 0,-19 0,19 0,0 0,-19 0,0 0,-1 0,1 0,-1 0,-19 0,-1 0,1 0,0 0,0 0,-21 0,1 0,0 0,-20 0,20 0,-20 0,0 0</inkml:trace>
  <inkml:trace contextRef="#ctx0" brushRef="#br0" timeOffset="420316">18832 15677,'0'19,"0"-19,0 0,0 0,0 0,0 0,20 0,-20 0,19 0,1 0,0 0,0 0,0 0,0 0,-20 0,19 0,1 0,-20 0,0 0,20 0,-20 0,0 0,0 20,0 0,0 0,0 0,-20 0,20-1,-20 21,1-20,19 0,-20 20,0-21,0 1,20-20,-20 20,20 0,-20-20,20 0,0 0,0 0,0 0,0 0,0 0,0-20,0 0,0 0,0 1,0-1,0-20,-19 20,19 0,0-19,0 19,0 20,0-20,0 20,0-20,0 20,0 0,0 0</inkml:trace>
  <inkml:trace contextRef="#ctx0" brushRef="#br0" timeOffset="421175">14506 13891,'-20'0,"20"0,0 0,0 0,0 0,0 0,0 0,0 0,0 0,0 0,0 0,0 0,0 0,0 0,0 0,0 0,0 0,0 0,0 0,0 0,0 0</inkml:trace>
  <inkml:trace contextRef="#ctx0" brushRef="#br0" timeOffset="421432">14764 13831,'0'0,"0"0,0 0,0 0,0 0,0 0,0 0,0 0,0 0,0 20,0-20,0 0,0 0,0 0,0 0,0 0,0 0</inkml:trace>
  <inkml:trace contextRef="#ctx0" brushRef="#br0" timeOffset="421662">14744 14069,'-20'20,"20"0,-20-20,20 0,0 0,-20 20,20-20,0 0,0 0,0 0,0 0,20 0,-20-20</inkml:trace>
  <inkml:trace contextRef="#ctx0" brushRef="#br0" timeOffset="421967">15042 14069,'0'0,"0"0,0 0,0 0,0 0,0 0,0 0,0 0,0 0,0 0,0 0,0 0,19 0,-19 0,0 0</inkml:trace>
  <inkml:trace contextRef="#ctx0" brushRef="#br0" timeOffset="422191">15002 14426,'-20'20,"20"0,0-20,0 0,0 0,0 0,-20 0,20 0,0 0,20 0,-20 0,0-20</inkml:trace>
  <inkml:trace contextRef="#ctx0" brushRef="#br0" timeOffset="422428">15260 14307,'0'0,"0"0,0 0,-20 0,20 0,0 20,0-20,0 0,0 0,0 0,20 0,-20 0,0 0,0 0</inkml:trace>
  <inkml:trace contextRef="#ctx0" brushRef="#br0" timeOffset="422651">15458 14605,'0'20,"0"-20,0 0,0 0,-20 0,20 0,0 0,0 20,0-20,0 0</inkml:trace>
  <inkml:trace contextRef="#ctx0" brushRef="#br0" timeOffset="422922">15736 14645,'0'0,"0"0,-20 0,20 0,0 0,0 0,0 0,0 0,0 0,20 0,-20 0,0 0,20-20,0 20,-20 0</inkml:trace>
  <inkml:trace contextRef="#ctx0" brushRef="#br0" timeOffset="423186">15974 14526,'0'0,"0"0,0 0,0 0,0 19,0-19,0 0,0 0,0 0,0 0,0 20,0-20,0 0,0 0,20 20</inkml:trace>
  <inkml:trace contextRef="#ctx0" brushRef="#br0" timeOffset="423403">15994 14883,'0'0,"0"0,0 0,0 0,0 0,0 0,0 0,0-20,0 20,20-20</inkml:trace>
  <inkml:trace contextRef="#ctx0" brushRef="#br0" timeOffset="423654">16252 14704,'0'20,"0"-20,0 0,0 0,-20 0,20 0,0 0,0 0,0 0</inkml:trace>
  <inkml:trace contextRef="#ctx0" brushRef="#br0" timeOffset="425110">14268 13752,'0'0,"0"0,0 0,0 0,0 0,0 0,0 0,0 0,0 0,0 0,0 0,0 0,0 0,20 0,-20 0,19 0,-19 20,20-20,-20 0,20 19,-20-19,20 20,-20 0,20-20,0 20,-1-20,1 20,0-20,0 20,0-1,0-19,19 20,-19 0,0 0,0 0,0 0,19 0,-19-1,0 1,0-20,20 20,-21 0,21 0,-20 0,0-1,19 1,-19 0,20 0,-20 0,20 0,-1 19,-19-19,20 0,-1 0,1 0,0 0,0 19,-1-19,1 0,0 0,19 0,-19 19,0-19,19 0,-19 20,-1-20,21 19,-20-19,19 20,-19-20,19 19,-19-19,20 0,-1 20,-19-21,19 21,-19-20,20 0,-21 0,1 0,0-1,-1 1,1 0,0 0,-20 0,19 0,-19-20,0 19,-20-19,20 20,0-20,-20 0,0 0,19 0,-19 20,0-20,0 0,0 0,0 0,0 0,0 0,0 0,0 0,0 0</inkml:trace>
  <inkml:trace contextRef="#ctx0" brushRef="#br0" timeOffset="438270">4723 13097,'-40'-40,"40"40,-20-20,0 1,1-1,-1 0,0 0,0 0,0 0,-19 0,19 20,0-19,-20-1,20 0,-19 0,-1 20,20-20,-20 0,1 1,-1 19,-19-20,19 0,0 0,-19 20,19-20,-20 0,21 20,-21-20,1 20,-1-19,1 19,-1 0,0-20,1 20,-20 0,19 0,-19 0,19 0,-19 0,-1 0,1 0,0 20,-1-20,1 19,0 1,-1 0,1-20,-1 20,1 0,0 0,-1 19,1-19,-20 0,19 0,1 20,0-1,-1 1,21 0,-21-20,21 19,-21 1,21 0,-1-1,-19 1,19 19,21-19,-21 0,1 19,19 1,0-1,-19 1,19-1,0 1,1 0,19 19,-20 0,0 1,21-21,-21 21,20-1,0 0,0 1,1-1,19 0,-20 21,20-21,0 0,0 21,20-21,-20 0,19 1,1 19,0-20,0 21,0-21,0 20,-1-19,21-1,-20 20,0-19,20-1,-21 0,21 1,0 19,-1-20,1 1,0-1,-1 0,21 21,-20-21,19 0,1-19,-1 19,21-19,-21-1,21 1,-21-1,21 1,-1-20,0 19,20 1,1-21,-1 21,-20-1,20-19,1 0,-21-1,40-19,-20 0,1 0,19 0,-20 0,0 0,20-20,-20 19,1-19,19 0,-20 0,0-19,0 19,1-20,-1 0,0-20,-20 20,21-19,-21-1,20 0,-19 1,-1-21,0 0,1 1,-21-20,21 19,-21-19,1 19,-1-19,-19-1,19 1,-19 0,0-21,-1 21,1 0,0-21,0 1,-21 0,1 0,0 0,20-1,-40 1,20-20,-1 20,-19 0,20-20,-20 19,0-19,0 20,0 0,-20 0,1-20,19 19,-20 1,0 0,0 0,0 0,0-21,1 21,-1 0,-20 0,20 19,-20-19,21 20,-21-1,0 1,1 20,-21-21,20 21,1-1,-1 1,0-1,1 20,-1-19,20 19,-20 0,1 1,19-1,-20 0,0 21,21-1,-21 0,20 0,0 0,0 0,1 20</inkml:trace>
</inkml:ink>
</file>

<file path=ppt/ink/ink8.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18:41.181"/>
    </inkml:context>
    <inkml:brush xml:id="br0">
      <inkml:brushProperty name="width" value="0.05292" units="cm"/>
      <inkml:brushProperty name="height" value="0.05292" units="cm"/>
      <inkml:brushProperty name="color" value="#FF0000"/>
    </inkml:brush>
  </inkml:definitions>
  <inkml:trace contextRef="#ctx0" brushRef="#br0">12105 5080,'-20'0,"20"0,-20 0,20 0,0 0,-20 0,20 20,0-20,-20 20,20 0,-20-1,20 21,0-20,0 20,-19-1,19-19,19 20,-19 0,20-21,0 1,0 20,0-20,20-20,-1 20,1-1,0-19,-1 0,1 0,0-19,19 19,-39-20,20 0,-1-20,-19 20,20-19,-20 19,-20-20,20 0,-20 1,0-21,0 21,0-1,-20-20,-20 21,20 19,-19-20,-1 20,0 20,-19-20,19 20,-20 20,21-20,-1 20,0 20,21-20,-1 19,0 21,0-20,0 19,20 1,0-21,0 21,0-20</inkml:trace>
  <inkml:trace contextRef="#ctx0" brushRef="#br0" timeOffset="1049">13652 5219,'20'-20,"-20"20,0 0,0 0,0 0,0-20,-20 20,20 0,0-20,0 20,-19-19,19 19,-20-20,0 20,0 0,0-20,0 20,1 0,-1 0,-20 0,20 0,0 20,-19-20,19 39,0-19,0 0,0 0,0 20,20-21,0 21,0-20,0 0,0 20,20-21,0 1,0-20,0 20,0-20,19 0,-19 0,0 0,20-20,-20 0,19 1,-19-1,0 0,0 0,19-20,-19 1,0 19,-20-20,20 20,-20 0,0 20,0 0,0 0,0 0,0 20,0 0,-20 0,20 0,0 19,0-19,0 0,20-20,-20 20,20 0,0-20,-20 20,20-20,-1 20,1-20,0 0</inkml:trace>
  <inkml:trace contextRef="#ctx0" brushRef="#br0" timeOffset="2079">14764 5060,'0'0,"0"-20,0 20,0-20,0 1,0-1,0 0,0-20,20 20,-20-19,0-1,19 20,-19-20,0 21,0-1,0 0,0 20,0-20,0 20,0 20,0-20,0 20,0 0,0 19,0-19,0 20,0-20,0 19,20 1,-20 0,0-1,20 1,-20 0,20-20,-20 19,0 1,20-20,-20 0,0 0,20-1,-20 1,0 0,0-20,0 20,0-20,0 20,0-20,-20 0,20 0,-20 0,20 0,-20 0,0 0,20 0,-20 0,1 20,-21-20,20 0,0 0,0 0,1 0,-1 0,20 20,-20-20,20 0,0 0,0 0,0 0,0 0,20 0,0 0,-1 0,1 0,20 0,-20 0,19 0,1-20,0 20,-1-20,1 20,0 0,0 0,-1-20,-19 20,0 0,0 0,0 0,-20 0,19 0,-19 0,0 0,0 0,20 0,-20 0,0 0,0-20,0 20,0 0,-20 0,20 0,0 0,0 0</inkml:trace>
  <inkml:trace contextRef="#ctx0" brushRef="#br0" timeOffset="28825">11787 5913,'0'0,"0"20,20-20,-20 0,20 0,0 0,0 0,-1 0,1 0,20 0,-20 0,19 0,1 0,0 0,0 0,-1 0,21 0,-1 0,1 0,-1 0,21 0,-1 0,0-20,1 20,-1 0,1 0,-1 0,20 0,0-19,1 19,-1 0,20 0,-20-20,20 20,0 0,-20 0,21 0,-1 0,-20 0,20 0,-20 0,20 0,-20 0,1 0,-1 0,-20 0,20 0,-19 0,-21 0,21 0,-21 0,-19 0,0 0,-21 0,21 0,-20 0,0 0,-20 0,20 0,-20 0,20 0,-20 0,0 0,0 0,0 20,0-20</inkml:trace>
  <inkml:trace contextRef="#ctx0" brushRef="#br0" timeOffset="100714">9287 9227,'0'0,"-20"0,20 0,0 0,0 0,0 0,0 0,0 0,0 0,0 0,0 0,0 0,-20 0,20 20,-20 0,1 0,19 0,-20 19,0 1,0-20,20 20,-20-1,0 1,0 0,1-1,19 1,-20 0,0-20,0 19,0-19,0 20,1-20,19-1,-20 1,0-20,20 20,0-20,-20 0,20 0,0 20,0-20,0 0,0-20</inkml:trace>
  <inkml:trace contextRef="#ctx0" brushRef="#br0" timeOffset="101209">8870 9227,'0'-19,"0"19,0 0,0 19,20-19,-20 20,20 0,0 0,0 20,-1-1,21 1,-20 19,0-19,19 0,-19 19,0-19,0 0,0-1,0-19,0 20,-20-20,19 0,-19-1,0 1,0-20,20 20,-20-20,0 20,0-20,0 0,20 0,-20 0</inkml:trace>
  <inkml:trace contextRef="#ctx0" brushRef="#br0" timeOffset="101750">9545 9704,'0'0,"0"0,0 0,0 0,0 0,0 0,20 0,0 0,-1 0,1 0,20 0,0-20,-21 20,21 0,-20 0,0-20,0 20,-1 0,-19 0,20 0,-20 0,0 0,20 0,-20 0,0 0,0 0,0 0,0 0,0 0,0 0,0 0,0 0</inkml:trace>
  <inkml:trace contextRef="#ctx0" brushRef="#br0" timeOffset="102191">9446 9465,'19'0,"1"0,0 0,0 0,20 0,-1 0,1 0,0 0,-1 0,-19 0,20 0,-20 0,0 0,-1 0,-19 0,20 0,-20 0,0 0,0 0,0 0,0 0,0 0,0 0,-20 0,20 0</inkml:trace>
  <inkml:trace contextRef="#ctx0" brushRef="#br0" timeOffset="104273">10458 9108,'0'-20,"0"20,-20 0,20 0,0 0,0 0,0 0,-20 0,20 0,0 0,0 20,0 0,0 0,-20 20,20-20,0 19,0 21,0-21,0 21,0-20,20-1,-20 21,20-20,0-21,0 21,19-20,-19 0,20-20,-20 20,19-20,1 0,0-20,-21 20,21-20,-20-20,0 20,0-19,0-1,-20 0,19-19,-19 19,-19-19,19-1,-20 20,-20-19,20 19,0 0,-19 1,-1 19,0 0,1 0,-1 20,0 0,20 0,-19 20,-1 0,20 20,0-1,0 1,1 20,19-21,0 1,19 0,1-1</inkml:trace>
  <inkml:trace contextRef="#ctx0" brushRef="#br0" timeOffset="104591">11073 9545,'20'40,"-20"-21,0 1,0 0,0 20,0-20,0 19,0 1,0-20,0 0,0-1,0 1,0 0</inkml:trace>
  <inkml:trace contextRef="#ctx0" brushRef="#br0" timeOffset="105539">11232 9029,'0'0,"0"0,0 0,0-20,0 20,0-20,19 20,1-20,0 20,-20-19,20-1,0 20,19-20,-19 0,0 20,20-20,-20 0,0 20,19 0,-19 0,0 0,-20 20,20 0,0 0,-20 0,19 0,-19-1,0 1,-19 20,19-20,-20 0,0-1,0 21,-20-20,21 0,-1 0,0 0,0-20,0 0,20 0,-20 19,20-19,0 0,0-19,0 19,-20 0,20 0,0-20,0 20,20 0,-20-20,20 20,0-20,0 20,0-20,0 20,-1 0,21 0,-20 0,0 0,19 0,-19 20,0-20,0 20,20 0,-40 0,20-1,-1 1,-19 0,20 20,-20-20,-20-1,20 21,-19 0,-1-20,0 19,-20-19,20 20,-19-20,19 0,-20-20,20 19,-19-19,19 0,-20 0,20 0,0 0,0 0,20-19,-19 19,19-20,0 20,0-20</inkml:trace>
  <inkml:trace contextRef="#ctx0" brushRef="#br0" timeOffset="106183">11966 9406,'0'0,"0"0,0 0,0 0,0 20,0-20,0 0,0 0,0 0,0 0,0 0,0 0,0 0,0 0,0 0,0 0,0 0</inkml:trace>
  <inkml:trace contextRef="#ctx0" brushRef="#br0" timeOffset="107023">12680 8791,'-20'0,"20"0,0 0,0 0,0 0,20 0,0 0,20 0,-20 0,19-20,1 20,19-20,-19 20,0 0,0 0,-1 0,-19 0,0 0,-20 0,0 0,0 0,0 0</inkml:trace>
  <inkml:trace contextRef="#ctx0" brushRef="#br0" timeOffset="107585">12720 8811,'-40'19,"20"-19,0 20,1 0,-1 0,20-20,-20 20,20 0,0-20,0 20,20-1,-20-19,0 20,20-20,-1 0,-19 20,20-20,0 0,0 0,0 0,0 0,19 0,-19-20,20 20,-20-20,19 20,1-19,0 19,-20 0,19 0,1 0,-20 19,0-19,0 20,-1 0,1 20,0-20,-20-1,0 21,0-20,0 0,-20 20,0-21,1 21,-1-20,0 20,-20-21,1 1,19 0,-20 0,0-20,20 20,-19-20,19 0,-20-20,20 0,1 20,-1-20,0 0,20 20,-20-19,20 19,0-20</inkml:trace>
  <inkml:trace contextRef="#ctx0" brushRef="#br0" timeOffset="108282">13295 8930,'-20'20,"20"-20,-19 19,19 1,0 0,0 0,0 20,0-1,0-19,19 20,1 0,0-1,20-19,-20 20,19-20,1-1,0 1,-1-20,1 20,0-20,-20 0,19 0,-19-20,0 0,0 1,0-21,0 20,-1-20,-19 1,0-1,0-20,-19 21,-1-21,0 1,-20 19,20 0,-19 1,-1 19,0 0,1 20,-1 20,0 0,1-1,-1 1,20 20,0 0,0-1,0 21,20-20,0-1,0 1,0 0,20-1,-20 1</inkml:trace>
  <inkml:trace contextRef="#ctx0" brushRef="#br0" timeOffset="108858">13811 8969,'-20'40,"1"-40,19 20,0 20,0-21,0 21,19-20,1 20,0-20,0 19,20-19,-1 0,-19 0,20 0,0-20,-21 19,21-19,-20 0,20 0,-21-19,21-1,-20 20,0-40,20 20,-21-19,-19-1,20 0,-20-19,0-1,0 20,-20 1,1-1,-1 0,0 20,-20 1,0-1,1 20,-21 0,21 0,-1 0,0 20,0-1,21 21,-21-20,20 20,0-1,20 1,-20 0,20-1</inkml:trace>
  <inkml:trace contextRef="#ctx0" brushRef="#br0" timeOffset="110693">14764 8989,'0'0,"0"0,20 0,-1 0,1 0,0 0,20 0,-1 0,-19 0,20 0,0 0,-1 0,1 0,0 0,-1 0,-19 0,0 0,0 0,0 0,-20 0,20 0,-20 0,-20 0,20 0</inkml:trace>
  <inkml:trace contextRef="#ctx0" brushRef="#br0" timeOffset="111004">15002 8771,'-20'40,"20"-40,-20 19,20 21,0-20,0 20,0-20,0 19,20 1,-20 0,0-1,20 1,-20-20,0 20,0-21,0 1,0 0,0 0,0-20</inkml:trace>
  <inkml:trace contextRef="#ctx0" brushRef="#br0" timeOffset="111864">16133 8295,'-20'0,"0"-20,20 20,-20 20,1-20,-1 20,0-1,20 21,-20 0,0-1,0 1,20 20,-19-1,19 1,-20-1,20 21,-20-1,20-19,0-1,20 1,-20-1,20-19,-20 0,19-1,-19-19,20 0,0 0</inkml:trace>
  <inkml:trace contextRef="#ctx0" brushRef="#br0" timeOffset="112589">16490 8771,'20'-60,"-20"41,20-21,-20 0,20 20,-20-19,20-1,-20 20,0 0,0 0,0 20,0 0,0 0,0 0,-20 0,20 0,0 20,0 0,-20 20,20-1,0-19,0 20,0 20,0-21,0 1,0 0,0-1,20 1,-20 0,20-1,-20-19,0 0,19 20,-19-20,0-1,0 1,-19 0,19 0,0 0,-20-20,0 20,20-20,-20 0,0 0,0 0,-19 0,19 0,0 0,0 0,0 20,0-20,1 0,19 0,0 0,0 0,0 0,0 0,19 0,-19 0,20 0,0-20,20 20,-20 0,-1 0,1 0,0 0,0 0,0 0,0 0,0 0,-20 0,0 0,0 0,0 0,0 0,0 0,0 0,0 0</inkml:trace>
  <inkml:trace contextRef="#ctx0" brushRef="#br0" timeOffset="113009">16788 8870,'20'0,"-20"0,20 0,-1 0,21 0,-20 0,20 0,-21 0,21 0,-20 0,20 0,-21 0,1 0,0 0,-20 20,0-20,20 0,-20 0,0 0,0 0</inkml:trace>
  <inkml:trace contextRef="#ctx0" brushRef="#br0" timeOffset="113707">17482 8632,'-20'0,"1"20,19-20,-20 20,0 0,20 19,0-19,0 0,0 20,20-21,-20 21,39-20,-19 20,20-20,0-1,-1 1,1-20,0 20,-1-20,1 0,0-20,0 20,-1-20,-19 1,0-21,0 20,0-20,-1 1,-19-1,0 0,-19 1,19-1,-20 0,-20 0,20 21,-19-1,-1 0,-20 0,21 20,-1 20,-20-20,21 40,-1-21,0 21,1 0,19-20,0 19,0-19,0 20,20-20,0 0,20 19</inkml:trace>
  <inkml:trace contextRef="#ctx0" brushRef="#br0" timeOffset="113944">18038 8950,'0'19,"0"1,-20 20,20-20,0 0,-20-1,20 1,0 0,0 0,0 0,0 0</inkml:trace>
  <inkml:trace contextRef="#ctx0" brushRef="#br0" timeOffset="114953">18197 8394,'0'0,"0"0,0 0,0 0,0-20,20 20,-1 0,1 0,20 0,-20 0,19-20,1 20,0 0,0 0,-1 0,1 0,0 0,-21 20,1-20,-20 20,0-20,20 20,-20-20,-20 20,20-1,-20-19,1 20,-1 0,0-20,-20 20,1 0,19-20,-20 20,0-1,20-19,-19 20,19-20,20 0,-20 0,20 0,0 0,0 20,0-20,0 0,0 0,20 0,0 0,0 0,-1-20,1 20,20 0,-20 0,20 0,-1 0,1 20,0-20,-1 20,1 0,-20 0,0 0,-1-1,1 1,-20 0,0 0,0 0,0 0,0-1,-20 1,-19 0,19 0,-20-20,20 20,-19-20,-1 20,0-20,1 0,-1 0,0 0,20 0,-19 0,19 0,20 0,0 0</inkml:trace>
  <inkml:trace contextRef="#ctx0" brushRef="#br0" timeOffset="115502">18693 8037,'20'0,"-1"20,21-20,-20 19,0 1,20 0,-21 20,1-20,0 39,0-19,0 0,0 19,-1 1,1-1,0 1,-20-1,0 1,20-1,-40 1,20-1,-20-19,0 0,1-1,-1-19,0 20,-20-20,20 0,1-1,-1-19,0 20,20-20</inkml:trace>
  <inkml:trace contextRef="#ctx0" brushRef="#br0" timeOffset="115969">19348 8910,'0'0,"0"0,0 0,0 0,0 0,0 0,0 0,0 0,0 0,0 0,0 0,0 0,0 0,0 0,0 20,0-20,0 0</inkml:trace>
  <inkml:trace contextRef="#ctx0" brushRef="#br0" timeOffset="117708">20022 8215,'0'-20,"20"20,-20-19,0 19,0 0,0 0,0 0,0 0,0 0,0 19,-20-19,20 20,-20 0,1 20,-1-20,0 19,-20 1,20 0,-19-1,19 1,0 0,0-20,0 19,20-19,0 0,0 0,0 0,20-20,0 20,0-1,20-19,-21 20,21-20,-20 0,20 20,-21-20,1 0,0 0,0 0,-20 20,0-20,0 0,20 0,-20 0,0 0,0 0,0-20,0 0,0 20,0-20,0 1,20-1,-20 0,0 0,0 0,0 0,0 20,0 0,0-20,0 20,0 0,0 20,0 0,0 0,0 0,0 0,0 19,0-19,-20 20,20 0,0-21,0 21,0-20,0 20,0-20,0-20,0 19,0-19,0 20,20-20</inkml:trace>
  <inkml:trace contextRef="#ctx0" brushRef="#br0" timeOffset="118175">20260 8394,'0'0,"0"0,0 0,0 0,20 0,0 0,0 0,20 0,-20 0,-1 0,21 0,-20 0,0 0,0 20,-1 0,-19-1,20 21,-20-20,0 20,0-1,0-19,0 20,0 0,0-1,0-19,0 20,0-20,0-1,0 1,0 0,0 0,0-20,20 20,-20-20,0 0,0 0,0 0</inkml:trace>
  <inkml:trace contextRef="#ctx0" brushRef="#br0" timeOffset="118453">20300 8751,'0'0,"0"0,0 0,20-20,0 20,20 0,-21 0,21 0,-20 0,20 0,-21 0,1 0,0 0,-20 0,20 0,0 0,-20 0</inkml:trace>
  <inkml:trace contextRef="#ctx0" brushRef="#br0" timeOffset="118927">20737 8612,'0'0,"0"0,0 0,0 0,0 20,0 0,0 0,0 0,20-1,-1 1,-19 0,20 0,0 0,0 0,0-1,0-19,19 20,-19-20,0 0,20 0,-1 0,-19 0,20-20,-20 1,19-1,-19-20,0 20,-20-19,0-1,20 0,-20 20,-20-19,0-1,0 20,-19 0,19 0,-20 1,1-1,-21 20,20 0,1 0,19 20,-20-20,20 19,0 21,1-20,-1 20,0-21,20 21,-20 0</inkml:trace>
  <inkml:trace contextRef="#ctx0" brushRef="#br0" timeOffset="120928">8632 11093,'20'19,"0"1,0 0,-1 0,1 20,0-20,0 19,20 1,-21 0,1-1,20 1,-20 0,0-1,0-19,-1 20,1-20,0 0,-20-1,0 1,20 0,-20-20,0 20,-20-20,20 0</inkml:trace>
  <inkml:trace contextRef="#ctx0" brushRef="#br0" timeOffset="121239">8612 11648,'0'0,"0"0,0-20,0 1,20-1,-20 0,20 0,0 0,19 0,-19-19,0 19,20-20,-20 20,-1-19,1 19,20-20,-20 20,0 0,-20 20,20-19,-1 19,-19 0</inkml:trace>
  <inkml:trace contextRef="#ctx0" brushRef="#br0" timeOffset="121578">9247 11390,'0'0,"20"0,-20 0,20 0,-20 20,20-20,0 0,19 0,-19 0,0 0,0 0,0 0,-1 0,1 0,-20 0,20 0,-20 0</inkml:trace>
  <inkml:trace contextRef="#ctx0" brushRef="#br0" timeOffset="121842">9168 11212,'0'20,"0"-20,20 0,0 0,-1-20,1 20,20 0,-20 0,19 0,1 0,-20 0,0 0,0 0</inkml:trace>
  <inkml:trace contextRef="#ctx0" brushRef="#br0" timeOffset="122790">9981 10934,'-39'0,"39"0,-20 20,0 0,20-1,-20 21,20-20,0 20,0-1,0-19,20 20,0-20,0 19,19-19,1 0,0 0,19-20,1 0,-20 0,19 0,-19-20,-1 0,1 0,0 1,-20-21,0 20,-1-20,-19 1,0-1,0-20,-19 21,-1-21,-20 21,0-1,1 20,-21 0,20 20,-19 0,19 0,-19 40,19-20,0 19,1 1,-1 0,20-1,20 21,0-20,0-21,0 21,0 0</inkml:trace>
  <inkml:trace contextRef="#ctx0" brushRef="#br0" timeOffset="123075">10636 11212,'0'39,"0"-19,0 20,0-20,0 19,0 1,-20-20,20 0,0 0,0 0,0-1,0-19,0 20</inkml:trace>
  <inkml:trace contextRef="#ctx0" brushRef="#br0" timeOffset="123901">10716 10775,'0'0,"0"0,0 0,0 0,0 0,19 0,1 0,0-20,0 20,20 0,-1 0,1 20,0-20,-1 20,1-20,0 20,-20 0,19 0,-39-1,20-19,-20 20,0 0,-20 0,20 0,-20 0,-19-1,19 1,-20-20,20 20,-19-20,19 0,0 20,0-20,0 0,1 0,19 0,-20 0,20 0,0 0,0 0,0-20,20 20,-1 0,1 0,0-20,20 20,-20 0,19 0,1 0,0 20,-1-20,-19 20,20 0,-20 0,0-1,-1 1,1 0,-20-20,0 20,0 0,-20 0,1 0,-1-1,-20 1,20 0,-20 0,1 0,19 0,-20-20,1 19,19-19,0 0,0 0,0-19</inkml:trace>
  <inkml:trace contextRef="#ctx0" brushRef="#br0" timeOffset="124118">11410 11172,'0'20,"0"-20,0 0,0 0,-20 0,20 0,-20 0</inkml:trace>
  <inkml:trace contextRef="#ctx0" brushRef="#br0" timeOffset="124606">11787 10656,'0'0,"0"0,0 0,0 0,20 0,0-20,0 20,39 0,-19 0,19 0,-19 0,20 0,-21 0,21 0,-40 20,19-20,-19 0,0 0,-20 0</inkml:trace>
  <inkml:trace contextRef="#ctx0" brushRef="#br0" timeOffset="125053">11886 10716,'-39'19,"19"-19,20 20,-20 0,0-20,20 20,0-20,0 20,0-20,0 20,20-20,0 20,0-20,0 0,-1 0,21 19,0-19,-1 0,1 0,0 0,0 20,19-20,-19 20,-1-20,1 20,-20 0,0 0,-20-1,20 1,-20 0,0 20,-20-20,20-1,-20 1,-20 0,1 0,19 0,-40 0,21 0,-1-1,-20-19,21 20,-1-20,0 0,1 0,19-20,0 1,20-1,0 0</inkml:trace>
  <inkml:trace contextRef="#ctx0" brushRef="#br0" timeOffset="125683">12502 10775,'0'40,"0"-20,0 0,0 19,0-19,19 0,1 20,0-21,20 1,-1 0,1 0,0 0,0-20,-1 0,1 0,0 0,-21 0,21-20,-20 0,20 0,-20 0,-20 1,19-21,-19 20,0-20,0 1,-19 19,-1-20,-20 0,0 1,1 19,-21 0,20 20,-19 0,19 20,0 0,-19 0,39 19,-20 1,21 0,-1-1,20 1,0-20,20 20,-1-21,1 21,20-20</inkml:trace>
  <inkml:trace contextRef="#ctx0" brushRef="#br0" timeOffset="126150">13057 10775,'-20'20,"20"0,0 0,0 0,0-1,20 1,-20 0,20 0,0 0,20 0,-21-20,21 19,0-19,19 0,-19 0,0 0,-1-19,1-1,0 0,-1 0,-19 0,0 0,-20-19,0 19,0-20,0 0,-20 1,-19-21,19 21,-20 19,0 0,1 20,-21 0,20 0,-19 20,19 19,1-19,-1 20,0-20,20 19,1-19,19 20,0 0,0-20</inkml:trace>
  <inkml:trace contextRef="#ctx0" brushRef="#br0" timeOffset="126766">14030 10735,'0'0,"0"0,0 0,0 0,0 0,0 0,19 0,1 0,0 0,20 0,-1 0,1 0,0 0,0 0,19 0,-19 0,19 0,-19 0,0 0,-21 0,1 0,0 0,-20 0,20 0,-20 0,0 0,0 0,-20 0,0 0</inkml:trace>
  <inkml:trace contextRef="#ctx0" brushRef="#br0" timeOffset="127071">14268 10597,'0'19,"0"1,-20 0,20 0,0 0,0 19,0 1,0-20,0 20,0-1,0 1,0-20,0 20,20-21,-20 1,0 0,0 0,0-20</inkml:trace>
  <inkml:trace contextRef="#ctx0" brushRef="#br0" timeOffset="129725">15359 10537,'0'0,"0"0,-20 0,20 0,0 20,0-20,0 20,0 19,0-19,0 20,20 0,-20-21,40 21,-20 0,19-20,-19 0,20-1,0 1,-1-20,21 20,-21-20,-19-20,20 20,0-39,-21 19,1 0,-20 0,20-20,-20 1,-20-1,20 0,-20 1,1-21,-21 20,20 1,0-1,-19 0,-1 20,20 20,-20 0,1 0,-1 20,0 0,1 20,19-20,0 19,0 1,0-20,20 20,0-21,0 21,0-20</inkml:trace>
  <inkml:trace contextRef="#ctx0" brushRef="#br0" timeOffset="130158">15994 10716,'0'19,"0"1,0 0,0 0,0 0,0 20,20-21,-20 21,0-20,0 20,0-21,0 1,0 0,0 0,0 0,0 0,0-20,0 19,0-19,-20 0</inkml:trace>
  <inkml:trace contextRef="#ctx0" brushRef="#br0" timeOffset="130761">16173 10259,'-20'0,"0"0,20 0,0 0,0 0,0 20,20-20,0 0,-1 0,1 0,0 0,20-20,-20 20,0 0,19-20,-19 20,0 0,20 0,-21 0,1 0,0 20,-20 0,20 0,-20 0,20 19,-20 1,0 0,0 19,0-19,0 0,0-1,0 1,0-20,0 0,0 19,0-19,0-20,0 20,0 0,0-20,0 20,0 0,0-20,0 0,0 0,0 20,0-20</inkml:trace>
  <inkml:trace contextRef="#ctx0" brushRef="#br0" timeOffset="131072">16232 10636,'0'0,"0"0,20 0,0 0,0 0,19 0,-19 0,20 0,0 0,-1 0,1 0,-20 0,20 0,-21 0,21 0,-20 0,-20 0,20 0,-20 0,0 0,20 0</inkml:trace>
  <inkml:trace contextRef="#ctx0" brushRef="#br0" timeOffset="131310">16966 10775,'0'0,"0"0,0 0,0 0,20 0,-20 0,0 0,0 0</inkml:trace>
  <inkml:trace contextRef="#ctx0" brushRef="#br0" timeOffset="132495">17443 10120,'19'-20,"-19"20,20 0,-20 0,0 0,0 0,0 0,-20 20,20 0,-19 0,-1 0,0 20,0-21,0 21,0-20,1 20,-1-21,0 21,20-20,-20 0,20 0,0 0,20-1,-20-19,20 20,0-20,-1 0,1 20,0-20,20 0,-20 0,19 0,-19 20,0-20,20 20,-20-20,-1 0,1 0,-20 20,20-20,-20 0,0 0,0 0,0 0,0 0,0 0,0-20,0 20,0 0,0-20,0 20,0-20,0 0,0 0,-20 1,20-1,0 0,0 0,-20 20,20-20,0 20,0 0,0 0,0 0,0 0,0 20,0 0,0 20,0-21,0 21,0-20,0 20,0-21,0 21,0 0,0-20,0-1,0 1,0 0,0 0,0-20,0 20,0-20,0 0,20 0</inkml:trace>
  <inkml:trace contextRef="#ctx0" brushRef="#br0" timeOffset="133057">17800 10239,'-20'20,"20"-20,0 0,0 0,0 0,0 0,20 0,0 0,0 0,-1 0,1 0,20 0,-20-20,19 20,-19 0,0 0,0 0,0 0,0 20,-20 0,0 0,20 0,-20 0,0 19,0 1,0 0,0-1,0-19,0 20,19-20,-19 19,0-19,0 0,0 20,0-40,0 20,0-1,0 1,0-20,0 0,0 20,0-20,0 0,0 0,0 0,0 0,-19-20</inkml:trace>
  <inkml:trace contextRef="#ctx0" brushRef="#br0" timeOffset="133450">17840 10517,'0'0,"0"0,19 0,1 0,0 0,0-20,20 20,-21 0,21 0,0 0,0 0,-21 0,21 0,-20 0,0 0,0 0,-1 0,1 0,-20 0,0 0,0 0,20 0,-20 0,0 0</inkml:trace>
  <inkml:trace contextRef="#ctx0" brushRef="#br0" timeOffset="134012">18494 10358,'-19'20,"19"-20,0 20,0 0,0 20,0-20,0-1,19 1,1 0,0 0,0 0,0 0,0-1,-1 1,21 0,-20-20,20 20,-1 0,1-20,0 0,-1 0,-19 0,20-20,0 20,-21-20,1 0,0 0,0-19,0 19,-20-20,0 1,0-1,0-20,-20 21,0-1,0 0,0 1,-19 19,19 0,-20 0,1 0,-1 20,-20 0,21 0,-1 20,0-20,1 20,19 0,-20 0,20-1,0 1</inkml:trace>
  <inkml:trace contextRef="#ctx0" brushRef="#br0" timeOffset="135547">8731 12640,'0'0,"0"0,0 0,0 0,20 0,-20 20,20 0,0 0,0 0,-1 0,1 0,0 19,20 1,-20 0,19-1,-19 1,20 0,-20-1,0-19,-1 20,-19-20,20 0,-20-1,20 1,-20-20,0 20,0-20,20 0,-20 20,0-20</inkml:trace>
  <inkml:trace contextRef="#ctx0" brushRef="#br0" timeOffset="135906">8791 13216,'0'-20,"0"20,0-20,20 0,-1 1,1-21,0 20,0-20,20 1,-20-1,19 0,1 1,-20-1,19 0,-19 20,0 1,0-1,0 0,-20 20,0 0,0 0,0 0,0 0,0-20</inkml:trace>
  <inkml:trace contextRef="#ctx0" brushRef="#br0" timeOffset="136414">9565 13057,'0'0,"0"0,0 0,0 0,20 0,-1 20,1-20,20 0,-20 0,19 0,1 0,0 0,-1 0,1 0,-20 0,0 0,0 0,0 0,-20 0,0 0,0 0,0 0,0 0</inkml:trace>
  <inkml:trace contextRef="#ctx0" brushRef="#br0" timeOffset="136705">9604 12879,'0'0,"0"0,20 0,20 0,-20 0,19 0,1 0,-20 0,20 0,-1 0,-19 0,20 0,-20 0,0 0,-20 0,19 0,-19 0</inkml:trace>
  <inkml:trace contextRef="#ctx0" brushRef="#br0" timeOffset="139899">10835 12740,'20'-20,"-20"20,0 0,0 0,0 0,0-20,19 20,-19-20,20 20,-20-20,0 0,20 1,-20-1,0 0,0 0,0 0,20 0,-20 1,0-1,0 0,0 0,20 0,-20 0,0 20,0 0,0 0,0 0,0 0,0 20,0-20,-20 40,20-20,0 0,0 19,0 1,0 0,20-1,-20 1,0 0,20-20,-20 19,0 1,0-20,19 19,-19-19,0 20,0-20,0 0,0 0,0-20,0 19,-19-19,19 20,-20-20,0 0,20 0,-20 0,0 0,0 0,1 0,-1 0,0 0,20 0,-20 0,20 0,0 0,0 0,0 0,0 0,0 0,0 0,20 0,0 0,0 0,-1 0,1 0,20 0,-20 0,0 0,-1 0,-19 0,20 0,0 0,-20-20,20 20,-20 0</inkml:trace>
  <inkml:trace contextRef="#ctx0" brushRef="#br0" timeOffset="140380">11271 12502,'0'0,"0"0,20 0,-20 0,20 0,-20 0,20 0,19-20,-19 20,20 0,-20 0,20 0,-21-20,21 20,-20 0,0 0,0 0,-1-20,-19 20,20 0,-20 0</inkml:trace>
  <inkml:trace contextRef="#ctx0" brushRef="#br0" timeOffset="140922">11311 12502,'-40'39,"20"-19,1 0,-1 0,20 0,-20-1,20 1,-20-20,20 20,0 0,0-20,0 20,0-20,20 0,-20 0,20 0,0 0,-1 0,21 0,-20 0,0-20,19 20,1 0,0-20,0 20,-1-20,1 20,0 0,-1 0,1 20,0-20,-20 20,19 0,-19 0,0 0,-20-1,20 1,-20 0,0 0,0 0,0 0,-20 19,0-19,0 0,0 0,-19 0,-1 0,0-1,1 1,-1-20,20 20,-20-20,21 0,-1 0,-20-20,20 20,20 0,-20-20,0 20,1 0,19-19</inkml:trace>
  <inkml:trace contextRef="#ctx0" brushRef="#br0" timeOffset="141579">11966 12581,'0'20,"0"0,-20-1,20 1,0 0,0 0,0 0,0 0,20 0,0 19,-20-19,39 0,-19-20,0 20,0 0,20-20,-21 0,21 19,0-19,-20-19,19 19,-19-20,20 0,-1 0,-19-20,0 21,0-21,0 20,0-20,-20 1,0 19,0-20,-20 0,20 1,-40 19,20-20,-19 20,19 0,-20 20,0 0,-19 0,19 0,1 20,-1 0,0 0,0 20,21-20,-1-1,0 21,20 0,0-1</inkml:trace>
  <inkml:trace contextRef="#ctx0" brushRef="#br0" timeOffset="142161">12779 12581,'0'0,"0"0,20 0,-20 20,20-20,0 0,20 0,-21 0,21 0,0 0,19 0,-19 0,0 20,-1-20,1 0,0 0,-1 0,-19 0,20 0,-40 0,20 0,-20 0,0 0,0 0,0 0,0 0,-20-20,0 20</inkml:trace>
  <inkml:trace contextRef="#ctx0" brushRef="#br0" timeOffset="142500">13057 12442,'0'20,"0"-20,0 20,0 19,0-19,0 20,0-20,0 19,0-19,0 20,0-20,0 20,0-21,0 1,0 0,0 0,0 0,0-20,0 20,0-20,0 0,0 0,0 0,0 0,0 0,20 0</inkml:trace>
  <inkml:trace contextRef="#ctx0" brushRef="#br0" timeOffset="147134">13970 12224,'0'0,"0"0,0 0,0 0,0 0,20-20,0 20,0 0,19 0,1-20,0 20,19 0,-19-20,19 20,-19 0,0 0,-1 0,-19 0,0 20,0-20,0 20,-20 0,0 0,0-1,0 1,0 20,-20-20,0 0,-20-1,21 1,-21 0,20 0,-20-20,1 20,19-20,0 0,0 0,0 0,20 0,0 0,0 0,0 0,0 0,0 0,20 0,0 0,20 0,-20 0,19 0,1 0,0 0,-1 20,1-20,0 20,-21-20,21 19,-20 1,-20 0,0 0,0 0,0 0,-20-1,0 1,0 0,-19 0,19 0,-20 0,1 0,-1-1,0-19,1 0,-1 20,0-20,0 0,21 0,-21 0,20 0,20-20,-20 20,20-19,0 19</inkml:trace>
  <inkml:trace contextRef="#ctx0" brushRef="#br0" timeOffset="148163">14784 12184,'0'0,"0"0,0 0,0 0,0 0,0-20,19 20,-19 0,20 0,0-20,0 20,0 0,0-19,19 19,-19-20,20 20,0 0,-21-20,21 20,-20 0,0 20,0 0,-20-1,19 21,-19-20,20 20,-20-1,-20 21,20-21,-19 1,-21 0,20 0,-20-1,21 1,-21 0,0-1,0-19,21 0,-21 0,20-20,0 0,0 0,1 0,19 0,-20-20,20 0,0-20,0 21,0-1,0 0,20 0,-20 0,19 20,1 0,-20 0,20 0,0 0,0 20,-20 0,20 0,-1 0,1-20,0 19,20 1,-20 0,0-20,19 20,-19-20,0 0,20 20,-21-20,-19 0,20 0,0 0,0 0,-20 0,20-20,-20 20,20 0,-20-20,0 20,20-20,-20 20</inkml:trace>
  <inkml:trace contextRef="#ctx0" brushRef="#br0" timeOffset="150074">15895 12144,'-20'-39,"20"39,0-20,-20 0,0 0,20 0,-20 20,1-20,-21 1,20 19,-20 0,1 0,-1 0,0 0,1 19,-1 1,20 0,-20 0,21 20,-1-20,0-1,20 21,0-20,0 0,20 0,0-1,19 1,-19-20,20 0,19 0,-19 0,0 0,-1-20,1 1,0-1,-20 0,-1 0,21-20,-20 21,0-1,-20 0,20 0,-20 20,0 0,0 0,0 0,0 0,0 20,0 0,0 0,0 19,0 1,0 0,0-1,0 1,0 0,0-1,0 1,0 0,0-20,0 19,0-19,0 20,-20-20,20-1,0 1,0 0,0-20,0 20,0-20,0 0,0 0,0 0,0 0,0 0</inkml:trace>
  <inkml:trace contextRef="#ctx0" brushRef="#br0" timeOffset="151071">9346 13950,'0'0,"-19"0,19 0,0 0,0 0,19 0,-19 0,20 20,0 0,0 20,0-1,0 1,19 0,-19-1,20 21,-20-1,19-19,-19 20,0-21,20 1,-40 0,20-1,-1-19,-19 0,20 0,-20 0,0 0,20-20,-20 0,0 0,0 0,0 0</inkml:trace>
  <inkml:trace contextRef="#ctx0" brushRef="#br0" timeOffset="151443">9346 14625,'-19'0,"19"0,0 0,0-20,0 0,0 20,19-20,1-19,0 19,20-20,-1 0,1 1,0-21,0 21,-1-21,1 20,0-19,-1 19,1 0,-20 21,-20-1,20 0,-20 20,0 0,0 0,-20 0,20 20,0-20,0 20</inkml:trace>
  <inkml:trace contextRef="#ctx0" brushRef="#br0" timeOffset="151870">10081 14387,'0'0,"19"0,-19 0,20 0,0 0,0 0,20 0,-20 0,19 0,1 0,-20 0,19 0,-19 0,0 0,20 0,-40 0,20 0,0 0,-20 0,0 0,0 0,0 0,0 0</inkml:trace>
  <inkml:trace contextRef="#ctx0" brushRef="#br0" timeOffset="152195">10041 14208,'0'0,"0"0,20 0,0 0,-1 0,1 0,20 20,-20-20,20 0,-1 0,-19 0,20 0,-1 0,-19 0,0 0,0 0,-20 0,0 0,0 0,0 20,0-20</inkml:trace>
  <inkml:trace contextRef="#ctx0" brushRef="#br0" timeOffset="154550">11053 13732,'0'-20,"0"20,0 0,0 0,20-20,-20 20,0 0,0 0,0 0,0 20,0-20,0 20,0 0,0 19,0-19,-20 20,0 0,0-1,20 1,-20 0,1-1,-1 1,20 0,-20-20,20 19,0-19,0 0,0-20,20 20,-20-20,20 20,-1-20,1 0,0 20,0-20,20 19,-21-19,1 0,20 20,-20-20,0 20,0-20,-1 0,-19 0,20 0,-20 20,0-20,0 0,0 0,0 0,20 0,-20 0,0 0,0 0,0-20,0 20,0-20,0 0,0 1,0-1,0 0,0-20,0 20,0-19,0 19,0 0,0 0,0 0,0 20,0 0,0 0,0 0,0 0,0 0,0 20,0 20,0-20,0 19,0 1,20 0,-20-1,0 1,0 0,0-1,0-19,20 20,-20 0,0-21,0 1,0 0,0 0,0 0,0-20,0 0,0 0,0 0,0 0,0-20</inkml:trace>
  <inkml:trace contextRef="#ctx0" brushRef="#br0" timeOffset="155221">11648 13871,'-20'0,"20"0,0 0,0 0,20 0,0 0,0 0,20 0,-1-20,1 20,0-20,19 20,-19 0,0 0,-21 0,21 20,-20 0,0 19,0-19,0 40,-1-20,-19-1,0 21,0-1,0-19,0 20,0-21,0 1,0 0,0-21,-19 1,19 0,0 0,0-20,0 20,0-20,0 0,0 0,0 0,0-20,0 20</inkml:trace>
  <inkml:trace contextRef="#ctx0" brushRef="#br0" timeOffset="155525">11748 14228,'0'20,"0"-20,0-20,19 20,1 0,20 0,0 0,-1 0,21-20,-21 20,1 0,20 0,-21 0,1 0,-20 0,0 0,0-20,-1 20,1 0,-20 0,0 0</inkml:trace>
  <inkml:trace contextRef="#ctx0" brushRef="#br0" timeOffset="156358">12918 13930,'0'-20,"-20"20,20-19,-19 19,-1-20,20 20,-20-20,0 20,0-20,-19 20,19-20,0 20,-20 0,0 0,1 0,-1 20,0-20,1 20,-1 0,20 0,-20-1,21 1,19 0,0 0,0 0,0 0,0 0,19-1,1 1,20-20,-20 20,20 0,-1-20,1 0,0 0,-1 0,-19-20,20 20,-20-20,0 0,-1 1,1-1,-20 0,20 0,0 0,-20 0,20 0,-20 1,0 19,0 0,0 0,0 0,0 0,0 0,0 19,0 1,0 0,0 0,0 20,0-1,20 21,-20-20,0-1,0 21,0-20,0-1,0-19,0 20,0-20,0-1,0 1,0 0,0-20,0 20,0-20,0 0,0 0,0 0,0 0,0 0</inkml:trace>
  <inkml:trace contextRef="#ctx0" brushRef="#br0" timeOffset="157124">13355 14407,'20'0,"-20"0,0 0,0 0,0 0,0 0,0 0,0 0,0 0,-20 19,20 1,-20 0,20 0,-20 20,0-1,-19-19,19 20,0 0,0-21,0 21,0-20,1 0,19 0,0-20,-20 0,20 19,0-19,20 0,-20 0</inkml:trace>
  <inkml:trace contextRef="#ctx0" brushRef="#br0" timeOffset="157401">13474 14605,'-20'20,"20"-20,-20 20,0 0,20-1,-19 21,-1 0,20-20,-20 19,0 1,20-20,-20 19,20-19,-20 0,20 0,0 0</inkml:trace>
</inkml:ink>
</file>

<file path=ppt/ink/ink9.xml><?xml version="1.0" encoding="utf-8"?>
<inkml:ink xmlns:inkml="http://www.w3.org/2003/InkML">
  <inkml:definitions>
    <inkml:context xml:id="ctx0">
      <inkml:inkSource xml:id="inkSrc0">
        <inkml:traceFormat>
          <inkml:channel name="X" type="integer" max="1280" units="cm"/>
          <inkml:channel name="Y" type="integer" max="960" units="cm"/>
        </inkml:traceFormat>
        <inkml:channelProperties>
          <inkml:channelProperty channel="X" name="resolution" value="28.31858" units="1/cm"/>
          <inkml:channelProperty channel="Y" name="resolution" value="28.31858" units="1/cm"/>
        </inkml:channelProperties>
      </inkml:inkSource>
      <inkml:timestamp xml:id="ts0" timeString="2016-03-02T20:23:31.885"/>
    </inkml:context>
    <inkml:brush xml:id="br0">
      <inkml:brushProperty name="width" value="0.05292" units="cm"/>
      <inkml:brushProperty name="height" value="0.05292" units="cm"/>
      <inkml:brushProperty name="color" value="#FF0000"/>
    </inkml:brush>
  </inkml:definitions>
  <inkml:trace contextRef="#ctx0" brushRef="#br0">1687 1270,'-20'-20,"20"20,0 20,0 0,0 0,0 0,0 19,0 1,20 19,-20 1,20 0,-20-1,19 20,-19-19,0 19,20-19,-20 19,0-19,0-1,0 1,0-1,0-19,0-20,0 0,0 0,0-20,20 0,-20 0</inkml:trace>
  <inkml:trace contextRef="#ctx0" brushRef="#br0" timeOffset="610">1627 1290,'0'0,"0"0,0 0,0 0,0 0,20 20,-20 0,20-1,0 21,0 0,-1-1,1 1,0 20,0-21,20 21,-21-20,1-1,0 1,20-20,-20 19,0-39,-1 20,1-20,0 0,0-20,0 1,0-1,-20-20,19 20,1-39,-20 19,0-19,0-1,20 0,-20 1,0-1,20 21,-20-1,20 20,-20 0,0 0,0 20,0 0,0 0,0 0,0 0,0 0,20 20,-20 0,19 20,-19 0,0 19,20 1,-20-1,20 21,-20-21,20 20,-20-19,0-1,20-19,-20 0,0 0,0-1,0-19,20 20,-20-20,0-1,20 1</inkml:trace>
  <inkml:trace contextRef="#ctx0" brushRef="#br0" timeOffset="1172">2619 1548,'0'0,"0"0,-19 0,19 20,0 19,0-19,0 20,0 19,0-19,0 20,0-21,19 21,-19-20,0-1,0 1,0 0,0-21,20 21,-20-40,20 20,0-20</inkml:trace>
  <inkml:trace contextRef="#ctx0" brushRef="#br0" timeOffset="1863">2858 1588,'0'0,"0"0,0 0,19 19,-19 1,20 20,-20-20,20 39,-20-19,20 0,-20 19,0-19,20 0,-20-1,0 1,0 0,0-21,0-19,0 0,0 20,-20-20,20-20,0 1,0-1,-20-20,20 0,0-19,-20-1,20 1,0-1,0 1,0 19,0 20,0 0,20 20,-20 0,0 0,20 20,-20 0,20 20,-20-1,20 21,-1-20,1-1,0 1,0 0,-20-1,20-19,0-20,19 20,-19-20,0 0,0 0,0 0,0 0,-1-20,21 0,-40 1,20-21,0 20,-20-40,0 21,0-1,0-19,-20 19,20-20,-20 21,0 19,20 0,0 20,-20 0,20 0,0 0,-19 0</inkml:trace>
  <inkml:trace contextRef="#ctx0" brushRef="#br0" timeOffset="2168">3453 1468,'0'0,"0"0,0 20,0 0,0 20,0 0,0-1,20 21,-20-21,0 21,19-1,-19-19,0 0,20 0,-20-21</inkml:trace>
  <inkml:trace contextRef="#ctx0" brushRef="#br0" timeOffset="3204">3691 1488,'0'0,"0"0,0 0,0 20,0-20,0 40,0-20,20 19,0 1,-20 0,19-1,-19 1,20 0,-20-1,20 1,-20-20,0 20,0-20,0-20,0 19,0-19,0 0,0 0,0-19,0 19,0-40,-20 20,20-20,-20-19,20-1,0 1,0-1,0 21,0-1,20 0,-20 20,20 0,0 1,0 19,0 0,0 19,-1 1,1 20,0 0,0-1,0 1,0 0,-20 19,0-19,0 0,0-1,0-19,0 0,0-20,0 20,0-20,0 0,0-20,0 0,0 0,0-19,0-1,19 0,-19-19,0-1,20 1,-20-1,20 20,0 1,0 19,0 0,19 20,-19 0,0 20,0 0,0 19,-20 1,20 0,-1 19,-19-19,20 20,-20-21,0 1,0 0,0-1,0-19,0 0,0 0,0-20,0 0</inkml:trace>
  <inkml:trace contextRef="#ctx0" brushRef="#br0" timeOffset="3597">4366 1488,'0'60,"0"-20,0-21,0 21,19 0,-19-20,20 19,0-19,0 0,0 0,20-20,-21 20,1-20,20 0,-20 0,0-20,-1 0,1 0,0-20,-20 21,20-21,-20 0,-20-19,20 19,-20-20,-19 1,19-1,-20 41,0-21,21 40,-21 0,0 20,20 0,-19 19,19 1,20 19,-20 21,20-21,0 1</inkml:trace>
  <inkml:trace contextRef="#ctx0" brushRef="#br0" timeOffset="4118">4961 1330,'-40'-20,"20"20,1 0,-1 0,-20 20,20-1,0 1,0 0,20 0,-19 0,19 0,0-20,0 19,19 1,1-20,0 20,0-20,0 0,0 0,19 0,-19 0,20 0,0-20,-1 20,1 0,20 0,-21 20,1-20,-20 20,19 0,-39 0,0 0,0 19,0-19,-19 0,-1 20,0-21,-20 21,1-20,-21 20,20-21,-19 1,19 0,0 0,1-20</inkml:trace>
  <inkml:trace contextRef="#ctx0" brushRef="#br0" timeOffset="5197">5913 1111,'-19'0,"19"0,-20 20,0 20,20-1,0 1,0 20,0-1,20 1,0-1,-1 1,21-20,0 19,19-39,1 20,-1-40,1 19,-1-19,1 0,-20-19,-1-21,1 20,-20-20,0-19,-20-1,20 1,-20-1,-20 1,0-21,-20 21,1-1,-1 1,0 19,-19 0,-1 20,1 20,-1 0,0 20,1 20,-1-20,1 20,19-1,20 1,-19 0,39-1,0-19,0 0,0 0,20 0,19 0,-19-1,40-19,-21 20,1-20,19 0,1-20,-20 20,19 0,-19 0,19 0,-19 0,0 20,-20 20,0-20,-1 19,1 1,0 0,-20 0,0-1,20 1,-20-20,0 0,0-1,20-19,-20 20,20-20,-20 0,19 0</inkml:trace>
  <inkml:trace contextRef="#ctx0" brushRef="#br0" timeOffset="5820">6727 1191,'-20'0,"20"0,0 19,0 1,0 0,0 0,0 20,0-1,20-19,-20 20,20 0,0-1,-20-19,20 20,-1-20,21 0,-20-20,0 19,0-19,-1 0,21-19,-20 19,0-20,0 0,-20-20,20 0,-20 1,0-1,0 0,0 1,0-1,0 20,0-20,0 40,0-19,-20 19,20 0</inkml:trace>
  <inkml:trace contextRef="#ctx0" brushRef="#br0" timeOffset="6572">7243 1171,'0'0,"0"20,0-1,0 21,0-20,0 20,0-1,0 1,0 0,0-1,0 1,0 0,0 0,0-40,0 19,0-19,0 0,0 0,0 0,0-19,0-1,0-20,0 0,0-19,0 19,0-19,0-1,20 20,-20 1,20-1,-1 20,1 0,0 0,0 20,0 0,0 0,0 20,-1 0,1 0,0 0,0 19,-20 1,20 20,-20-21,20 21,-20-20,0-1,0 1,0-20,0 0,0 0,0-1,0-19,-20 20,20-20</inkml:trace>
  <inkml:trace contextRef="#ctx0" brushRef="#br0" timeOffset="6789">7263 1429,'20'0,"-1"-20,1 20,20 0,0-20,-1 20,1-20,-20 20,20-20,-21 20,21 0</inkml:trace>
  <inkml:trace contextRef="#ctx0" brushRef="#br0" timeOffset="7005">7838 1171,'0'0,"0"20,0-1,20 1,-20 0,0 0,20 0,-20 20,0-21,20 1,-20 0,0 20,0-20,0-20</inkml:trace>
  <inkml:trace contextRef="#ctx0" brushRef="#br0" timeOffset="7378">7640 1171,'20'-20,"0"0,-1 0,21 0,0 1,-1 19,1-20,0 20,0 0,-1 0,1 20,-20-1,0 1,-1 0,1 20,-20-20,0 19,0 1,-20-20,20 20,-39-1,19 1,0-20,-20 19,21-19,-21 0,20 0,0 0,0-20,0 20,1-20,-1-20,20 20</inkml:trace>
  <inkml:trace contextRef="#ctx0" brushRef="#br0" timeOffset="8611">8235 1131,'0'0,"0"0,0 0,0 0,20 0,-20 20,20 0,0 0,-20 19,20 1,-20-20,0 20,0-1,0-19,0 20,0-20,0-1,0 1,0 0,0-20,-20 20,20-20,-20 0,20 0,-20-20,20 20,0-20,-20-19,20 19,0 0,0-20,0 1,20-1,-20 0,20 0,0 1,0-1,19 0,-19 21,20-1,-20 0,19 20,-19 0,0 0,0 20,-20 0,0-1,-20 21,0-20,-20 0,1 19,-1-19,20 0,-19 0,19 0,0-20,20 0,-20 0,20 0,0-20,20 20,0-20,-20 0,39 20,-19 0,0 0,20 0,-20 0,-1 20,21 20,-20-20,0 0,19-1,-19 1,-20 0,20 0,-20 0,20 0,-20-1,0-19,0 20,0-20,0 20,0-20,0 0,0 0,0 0,0-20,0 20,0-20,0-19,0 19,20-20,-20 1,20-1,0 0,-20 0,39 1,-19-1,0 20,0 0,-20 1,20 19,-1 0,-19 0,20 19,-20 1,20 0,-20 0,20 0,-20 19,20-19,-20 20,20-20,-20 20,0-21,20 1,-20 0,0 0,0 0,0-20,0 0,0 20,-20-20</inkml:trace>
  <inkml:trace contextRef="#ctx0" brushRef="#br0" timeOffset="8827">8632 1310,'0'0,"20"0,0 0,0 0,-1 0,21 0,-20 0,20 0,-21 0,21 0,-20 0,0 0,0 0,0-20</inkml:trace>
  <inkml:trace contextRef="#ctx0" brushRef="#br0" timeOffset="9058">9108 1091,'0'0,"0"0,0 20,20-20,-20 40,0-20,20 0,-20 19,0 1,0-20,20 20,-20-21,0 21,20-20,-20 0,0 0,0-1</inkml:trace>
  <inkml:trace contextRef="#ctx0" brushRef="#br0" timeOffset="9457">8910 1171,'-20'0,"20"-20,0 20,20 0,-20-20,40 0,-21 0,21 1,0 19,-1-20,1 20,0 0,0 0,-21 0,21 20,0-1,-20 21,-1-20,1 20,-20-21,0 21,0-20,0 0,0 0,-20 19,1-19,-1 0,0 0,-20 0,20 0,-19-1,19-19,-20 20,20-20,0 0,1 0,19 0</inkml:trace>
  <inkml:trace contextRef="#ctx0" brushRef="#br0" timeOffset="9911">9446 1250,'19'40,"-19"-40,0 20,20-20,0 20,-20-20,40 19,-20-19,0 0,19 0,1 0,0 0,-21-19,21 19,-20-20,0 0,0 0,-1 0,-19 0,0 0,0-19,-19 19,-1 0,-20-20,20 21,-19-1,-1 20,-20 0,21 0,-1 20,0-1,1 1,19 0,-20 20,20-20,20-1,-20 1,20 0</inkml:trace>
  <inkml:trace contextRef="#ctx0" brushRef="#br0" timeOffset="10473">10041 1012,'-20'0,"0"0,0 0,1 0,-1 0,-20 20,20-20,0 20,0 0,20-1,0 1,0-20,0 20,0-20,0 20,20-20,0 0,0 20,0-20,0 0,19 0,1 0,0 0,-20 0,19 0,1 20,-20-20,20 19,-21-19,1 20,-20 0,20-20,0 20,-20 0,0 0,0-20,0 20,0-1,-20 1,0-20,0 20,-19 0,19-20,-20 20,0-20,1 0,-1 20,20-20,-19 0,19 0,0 0</inkml:trace>
  <inkml:trace contextRef="#ctx0" brushRef="#br0" timeOffset="11827">13772 734,'19'0,"-19"0,0 20,0-20,20 20,-20 0,0 0,0-1,0 21,0 0,0-1,0 21,0 0,20-1,-20 1,0 19,0 20,0 0,-20 1,20 19,-20-20,1 20,19-20,-20 0,20 1,0-1,0-20,0 20,0-19,0 19,0-20,0 1,0-21,0 21,0-21,0-19,0 0,0-21,0 1,0-20,20 0</inkml:trace>
  <inkml:trace contextRef="#ctx0" brushRef="#br0" timeOffset="12626">13474 992,'0'-20,"20"0,0 20,-20-19,19-1,1 0,0 0,20 0,-20-19,-1 19,1 0,0-20,0 20,0-19,0-1,0 0,-20 1,19 19,-19 0,0 20,0-20,0 20,0 0,0 0,0 0,20 20,-20-20,0 20,20 0,-20-1,20 21,0-20,-20 0,20 20,-1-1,1 1,0 0,0-21,-20 21,20 0,-20-1,0-19,-20 0,20 20,-20-20,0 0,0-1,1 1,-1-20,0 20,-20-20,20 0,-19 0,-1 0,20 0,-20 0,1 0,19 0,-20 0,20 0,1 0</inkml:trace>
  <inkml:trace contextRef="#ctx0" brushRef="#br0" timeOffset="13304">13117 2699,'20'0,"-1"0,1 0,20 20,0-20,19 0,-19 19,19-19,21 20,-21-20,21 0,-1 20,20-20,0 0,1 0,19 0,0 0,0 0,0 0,20 0,-20 0,0 0,0 0,0 20,-20-20,20 20,-19-20,-1 0,0 20,-20-20,21 0,-21 20,0-20,-19 0,19 19,-19-19,-21 20,21-20,-20 0,-1 20,1-20,-20 0</inkml:trace>
  <inkml:trace contextRef="#ctx0" brushRef="#br0" timeOffset="13866">16292 2639,'59'-20,"-39"1,0 19,20 0,-21 0,1 0,0 19,0-19,0 20,-20 0,0 0,20 0,-20 0,0-1,0 1,-20 0,20 20,-20-20,0 19,0-19,0 20,1-20,-1 19,0-19,0 0,0 0,0 0,20 0,0-20,0 0,0 0,0-20,0 20,0-20,0 0,0-20,0 21,-19-21,19 0,-20 20,20 1,-20-1,20 0,-20 20,0-20</inkml:trace>
  <inkml:trace contextRef="#ctx0" brushRef="#br0" timeOffset="15004">13871 2480,'0'0,"0"0,0 0,0 0,0 0,0 0,20 0,-20 0,0-19,0 19,0 0,19 0,-19 0,0-20,0 20,20 0,-20-20,20 20,-20 0,20-20,-20 0,20 20,0-20,0 1,-1 19,1-20,0 0,0 0,0 0,0 0,19 20,-19-20,0 1,20-1,-20 0,19 0,-19 0,20 0,-1 1,1-21,0 20,-20 0,19 0,1 1,0-21,-1 20,1 0,0 0,-1-19,1 19,0 0,-1-20,1 20,-20 1,20-21,-1 20,-19 0,20 0,-20 1,19-1,-19 0,0 0,20 0,-20 20,0-20,-1 0,1 1,0 19,-20 0,20-20,0 20,-20 0,0 0,0-20,0 20,20 0,-20 0,0 0,0 0,0 0,0 20</inkml:trace>
  <inkml:trace contextRef="#ctx0" brushRef="#br0" timeOffset="15796">18832 734,'0'-20,"0"20,0 0,0 20,-20 0,20 0,0 20,-20-1,20 1,-20 19,20 1,-20 0,0-1,1 20,-1 1,0-1,0 20,0-19,0 19,1 0,-1-19,20-1,-20 20,0-19,20-1,-20 0,20 1,-20-21,1 1,19-1,-20 1,20-20,0-1,0-19,0 0,0 0,0-20,0 0</inkml:trace>
  <inkml:trace contextRef="#ctx0" brushRef="#br0" timeOffset="16528">18475 893,'-20'0,"20"20,0-20,0 0,0 0,0-20,0 20,20-20,-1 20,1-20,0 0,0 1,20-21,-21 20,1-20,0 1,20-1,-20 0,-1 1,1 19,0-20,-20 20,0 20,0 0,0-20,0 20,0 0,0 0,20 20,-20 0,0 0,0 0,20 0,-20-1,20 21,-20-20,20 0,-1 20,-19-21,20 1,0 20,0-20,-20 0,20-1,-20-19,0 20,0-20,-20 0,20 0,-20 20,0-20,-19 0,19 0,-20 0,20 0,-20 0,1 0,-1-20,0 20,1 0,-1 0,20 0,0 0</inkml:trace>
  <inkml:trace contextRef="#ctx0" brushRef="#br0" timeOffset="17408">17899 2719,'0'0,"0"0,20 0,-20 0,20 0,0-20,-1 20,1 0,20 0,0 0,-1 0,21 0,-20 0,19 0,20 0,-19-20,19 20,1 0,-1 0,0 0,21 0,-21 0,20 0,1 0,-1 0,0 0,20 0,-20 0,0 0,1 0,-21 0,20 0,-19 0,-1 0,0 20,1-20,-21 20,1-20,-1 19,1-19,-20 20,19-20,-19 0,19 0,-19 0,0 20,-1-20,1 0,-20 0,0 0,0 0,-1 0,-19 0,0 0,0 0</inkml:trace>
  <inkml:trace contextRef="#ctx0" brushRef="#br0" timeOffset="17991">20697 2619,'20'0,"0"0,-20 0,20 0,-1-19,21 19,-20 0,0 0,0-20,-1 20,1 0,0 0,0 0,-20 0,0 0,0 0,0 0,0 0,0 0,0 0,0 20,0-20,0 19,0 21,-20-20,20 0,0 19,-20-19,20 20,-20-20,20 20,-19-21,19 1,-20 0,20 0,0-20,0 0,0 0,0 0,0 0,-20 0,20-20,-20 0,20 0,-20-19,0 19,20-20,-19 20,19 0,-20-19,0 39,20-20,-20 0,0 0,0 0,1 20,-1-19</inkml:trace>
  <inkml:trace contextRef="#ctx0" brushRef="#br0" timeOffset="19027">18812 1290,'0'0,"0"0,20 0,-20 0,0 0,20 0,-20 20,19-20,1 20,0-20,-20 19,20 1,0 0,0-20,-1 20,1 0,20 0,-20-1,20 1,-21 0,21 0,-20 0,20 20,-1-21,-19 1,20 0,0 0,-1 0,1 0,0-1,-1 1,1 0,19 0,-19 0,0 19,19-19,-19 0,0 0,19 20,-19-20,19-1,-19 1,20 0,-21 20,1-20,0-1,-1 1,1 0,-20 0,20 0,-20 0,-1-20,1 19,-20-19,20 20,-20-20,0 20,20-20,-20 0,0 0,0 0,-20 0,20 0,0 0,-20 0,20 0</inkml:trace>
  <inkml:trace contextRef="#ctx0" brushRef="#br0" timeOffset="22405">2580 1330,'0'0,"0"0,20-20,-1 20,-19-20,20 0,0 0,0 20,0-20,0 0,-1 20</inkml:trace>
  <inkml:trace contextRef="#ctx0" brushRef="#br0" timeOffset="48022">992 13514,'0'0,"0"0,0 0,0 0,0 0,0 0,0 0,0 0,0 19,0-19,0 20,20 20,-20 0,0-1,0 1,20 20,-20-1,20 1,-20 19,20-19,-20 19,0-20,19 1,-19 0,0-1,0-19,0 19,0 1,0-21,0 1,0 0,0 0,0-1,-19-19,19 0,0 0,0-20,0 0</inkml:trace>
  <inkml:trace contextRef="#ctx0" brushRef="#br0" timeOffset="49532">1131 14744,'0'0,"20"0,-20-20,0 20,0 0,20 0,-20 0,20 0,-20 0,19 0,1 0,-20 0,20 0,0 0,0 0,0 0,0 0,-1 0,1 0,0 0,0 0,0 0,0 0,19 0,-19 0,0 0,20 0,-20 0,19 0,-19 0,20 0,-1-20,1 20,0 0,-1 0,1 0,0 0,0 0,19-20,-19 20,-1 0,21 0,-20-19,19 19,-19 0,19 0,-19-20,20 20,-1 0,1 0,-1-20,1 20,-21 0,21 0,0 0,19-20,-20 20,1 0,-1 0,1 0,19-20,-19 20,-1 0,21-20,-21 20,21 0,-21-20,21 20,-1-19,0 19,-19-20,19 20,1 0,-21-20,21 20,-1 0,-20 0,1-20,19 20,-19 0,-1 0,1-20,-1 20,1 0,-20 0,-1 0,21 0,-20 0,-1 0,1-20,-20 20,20 0,-21 0,1-19</inkml:trace>
  <inkml:trace contextRef="#ctx0" brushRef="#br0" timeOffset="50210">4862 13295,'0'-20,"0"20,0 20,0-20,20 0,-20 20,0 0,0 0,19 20,-19-21,0 21,0 20,20-1,-20 1,0-1,0 1,0-1,0 21,0-41,0 21,0-1,0-19,0 0,20-1,-20 1,0-20,0 20,0-20,0-20,0 19,0 1,0-20,0 20,0-20,0 0</inkml:trace>
  <inkml:trace contextRef="#ctx0" brushRef="#br0" timeOffset="51662">1072 13434,'19'0,"-19"0,20 0,0 0,-20 0,20 0,20 0,-21 0,1 0,0 0,20 0,0 0,-21 0,21 0,-20 0,20 0,-1 0,1 0,0 0,-1 0,1 0,0 0,-1 0,21 0,-20 0,19 0,1 0,-21 0,21 0,-1 0,-19 0,20-20,-1 20,1 0,-1 0,1 0,-1 0,1 0,-1 0,1 0,-1 0,1 0,0 0,-1 0,20 0,-19 0,-1 0,1 0,0-19,19 19,-20 0,1 0,-1 0,1 0,0 0,-21 0,21 0,-1 0,1 0,-1 0,1 0,-1 0,1 0,-20 0,19 0,-19 0,19 0,-19 0,0 0,19 0,-19 0,0 0,-1 0,21 0,-20 0,-1 0,-19 0,20 0,-1-20,-19 20,0 0,-20 0,20 0,-20 0,20 0,-20 0,0 0,0 0,0 0,20 0,-20 0,0 0,0 0,0 0,20 0,-20 0,0 0,0 0,0 0,0 0,0 0,0 0,0 0</inkml:trace>
  <inkml:trace contextRef="#ctx0" brushRef="#br0" timeOffset="61499">9049 4643,'0'-19,"0"19,-20 0,20 0,0 0,0 0,0 0,0 0,0 0,0 0,-20 0,20 0,-20 19,20 1,-20-20,20 20,0 0,-19-20,19 20,0 0,-20 19,20-19,0 20,0 0,-20-1,20 1,0 0,0-1,0 1,20 20,-20-21,20-19,-20 20,19-20,-19-1,20 1,-20 0,0 0,20 0,-20-20,0 20,0-20,0 0,20 0</inkml:trace>
  <inkml:trace contextRef="#ctx0" brushRef="#br0" timeOffset="62116">9168 4762,'0'0,"0"0,0 0,0 20,0-20,0 0,20 20,-20-20,20 20,-1 0,-19 0,20 0,0-1,0 1,-20 20,20-20,0 0,-1-1,1 1,0 0,0-20,-20 20,20 0,-20-20,20 20,-20-20,0 0,0 0,0 20,0-20,0-20,19 20</inkml:trace>
  <inkml:trace contextRef="#ctx0" brushRef="#br0" timeOffset="62617">9565 4743,'0'0,"0"0,0 0,0 0,0 0,0 0,0 0,0 0,0 0,0 19,0 1,-20 0,20 0,0 0,-20 0,0 0,20 19,-20-19,20 0,-20 20,20-21,-19 1,-1 20,20 0,-20-20,20 19,-20-19,20 0,0 0,0 0,0-1,0-19,0 20,0-20,0 0,0 0,0 0,0 0,0 0</inkml:trace>
  <inkml:trace contextRef="#ctx0" brushRef="#br0" timeOffset="63389">9684 4564,'0'0,"0"0,0 0,0 0,0 0,0 0,0 0,0 20,20-20,-20 20,0 0,19-1,-19 1,20 0,-20 0,20 20,-20-1,20-19,-20 20,0 0,20-1,-20 1,0 0,0-1,0-19,0 20,0 0,0-1,0-19,-20 20,20-20,0-1,-20 1,20 0,0 0,0-20,0 0,0 20,0-20,0 0,0 0,0 0,0 0</inkml:trace>
  <inkml:trace contextRef="#ctx0" brushRef="#br0" timeOffset="148824">1052 15061,'0'-19,"0"19,0 0,0 0,0-20,0 20,0 0,0 0,0 0,0-20,0 20,0 0,0 0,0 0,0 0,0 0,0 0,0 0,0 0,0 0,0 0,0 0,0 0,0 0,0 20,20-20,-20 20,0-1,0 1,0 0,0 0,0 20,0-21,0 21,0-20,0 20,0-20,0 19,0-19,-20 20,20-20,-20 19,20-19,-20 0,20 20,-20-20,20-1,0-19,-20 20,20 0,0-20,0 0,-20 0,20 20,0-20,0 0,0 0,0 0,0 0,0 0,0 0,0 0,0 0,0-20,20 20,-20 0,0 0,20 0,-20 0,20 0,-20 20,0-20,20 20,-20 0,20-1,-20-19,20 20,-20 20,19-20,-19 0,0 19,0 1,0 0,0-20,0 19,0 1,0 0,-19-1,19 1,0 0,0-1,-20 1,20 0,0-20,-20 19,20-19,0 20,0-20,0 19,-20-19,20 20,0-20,0 0,0-1,0 1,0 0,0 0,0 0,0 0,0-20,0 19,0-19,0 0,0 20,0-20,0 0,0 0,0 0,0 0,0 0,0 0,0 0,0 0,0 0</inkml:trace>
  <inkml:trace contextRef="#ctx0" brushRef="#br0" timeOffset="159032">7501 13791,'0'0,"0"0,0 0,0 0,-20 0,20 0,0 0,0 0,0 0,0 0,0 0,0 0,0 0,0 0,20 0,-20 0,0 0,0 0,20-19,-20 19,20 0,-20-20,19 20,1-20,-20 20,20-20,0 20,0 0,0 0,19 0,-19 0,0 0,0 0,0 0,0 20,-20-20,19 20,1-20,-20 20,0-1,0 21,0-20,0 20,-20-1,1 1,-1 0,-20-1,20 21,-19-20,19-1,-20 1,0 0,1-1,19 1,-20-20,20 0,-19 0,19-1,0-19,0 0,20 0,-20 0,20 0,0-19,0-1,0 0,0 0,0 0,0 0,20 1,-20-1,20 20,0 0,-20 0,20 0,-1 20,1-1,0 1,0-20,0 20,0 0,-1-20,1 20,20-20,-20 20,0-20,0 19,-1-19,1 0,0 0,-20 0,20 20,-20-20,20 0,-20 0,0 0</inkml:trace>
  <inkml:trace contextRef="#ctx0" brushRef="#br0" timeOffset="159628">8096 13811,'0'0,"0"0,0 0,0 0,0 0,0 0,20-20,0 20,0 0,0 0,19 0,-19 0,20 0,-20 0,19 0,1 0,-20 0,20 0,-21 0,1 0,0 0,-20 0,20-19,-20 19,0 0,0 0</inkml:trace>
  <inkml:trace contextRef="#ctx0" brushRef="#br0" timeOffset="160184">8136 13811,'-20'20,"0"0,20 0,0 0,-20-20,20 19,0 1,0-20,0 20,0 0,20-20,-20 20,0-20,20 0,-20 20,20-20,-20 0,20 0,0 0,-1 0,1 0,0 0,20 0,-20-20,19 20,1 0,0 0,-1 0,-19 0,20 20,-20 0,0-1,-1-19,-19 40,20-20,-20 0,0 0,0 19,0-19,-20 0,20 20,-19-20,-1 19,-20-19,20 0,0 0,-19 0,19-1,-20-19,20 0,-19 0,19 0,-20 0,20 0,0 0,20-19,-19 19,19-20,0 20</inkml:trace>
  <inkml:trace contextRef="#ctx0" brushRef="#br0" timeOffset="160942">8692 13930,'-20'0,"20"0,-20 0,20 0,0 20,0 0,0 0,0 0,0 19,0-19,0 20,20-20,0 19,-1 1,1-20,20 20,-20-20,19-1,1-19,0 20,-20-20,19 0,1 0,0 0,-20-20,-1 20,21-39,-20 19,-20 0,20-20,0 1,-20-1,0 0,0 1,0-1,-20 0,0 0,0 1,0 19,-19 0,-1 0,0 0,1 20,-1 0,0 20,0 0,21 0,-21 20,0-21,20 21,1 0,-1 0,0-21,20 21,0 0,20-20</inkml:trace>
  <inkml:trace contextRef="#ctx0" brushRef="#br0" timeOffset="161565">9267 13970,'-20'20,"20"0,-20 0,20-20,0 19,0 1,0 20,0-20,20 0,-20-1,20 21,0-20,0 0,0 0,-1 0,1-1,0 1,0-20,20 0,-21 20,21-20,-20 0,0-20,20 20,-21-20,1 1,0-1,0-20,0 20,-20-20,20 1,-20-1,0 0,0 1,0-1,0 0,-20 1,-20-1,20 20,0 0,-19 0,-1 20,0 0,1 0,-1 20,0 0,20 0,-19 0,19 19,0-19,0 20,0 0,1-1</inkml:trace>
  <inkml:trace contextRef="#ctx0" brushRef="#br0" timeOffset="163693">10160 14089,'-20'0,"20"0,0 0,0 0,0 0,0 0,0 0,0 0,0 0,20 0,0 0,0 0,19 0,-19 0,20 0,0 0,-1 0,-19 0,20 0,-20 0,19 0,-19 20,-20-20,20 0,0 0,-20 0,0 0,0 0,0 0,0 0,0 0,0 0</inkml:trace>
  <inkml:trace contextRef="#ctx0" brushRef="#br0" timeOffset="164106">10180 13851,'-20'0,"20"0,0 0,0 0,20 0,-20 0,40 0,-21 0,21 0,0 20,-1-20,21 0,-20 0,-1 20,21-20,-20 0,-21 0,21 0,-20 0,0 0,0 0,-20 0,0 0,0 0,0 0,0 0,0 0,0 0,-20 0</inkml:trace>
  <inkml:trace contextRef="#ctx0" brushRef="#br0" timeOffset="173544">11748 13395,'-20'0,"0"0,20 0,0-20,-20 20,20 0,0 0,-20-20,20 20,-20 0,20 0,-20 0,1-20,19 20,-20 0,0 0,0 20,0-20,0 0,20 20,-19-20,-21 20,20-20,0 19,-20 1,21 0,-21 0,20 0,0 0,0 19,-19 1,19 0,0-1,20 1,-20 0,0-1,20 21,0-20,0 19,0-19,0 19,0-19,0 0,20-1,0 1,0 0,0 0,0-21,19 1,1 0,-20 0,19-20,1 20,0-20,0 0,-1 0,1 0,0 0,-1-20,-19 0,20 20,-20-20,0-19,-1 19,-19 0,20-20,-20 20,0 0,0-19,0 19,0 0,0-20,-20 21,1-1,19 0,-40 0,20 0,0 0,0 0,-19 1,19-1,0 20,-20-20,20 20,1 0,-1 0,-20 0,20 0,-20 20,1 0,19-1,-20 21,20-20,1 0,-1 20,0-21,0 1,20 20,-20-20,20 0,0-1,0 21</inkml:trace>
  <inkml:trace contextRef="#ctx0" brushRef="#br0" timeOffset="175933">12045 14188,'0'0,"0"0,20 0,-20 0,0 0,0 0,0 0,0 0,0 0,0 0,0 0,0 0,0 0,0 0,0 0,0 0,0 0</inkml:trace>
  <inkml:trace contextRef="#ctx0" brushRef="#br0" timeOffset="177294">12978 13910,'-20'0,"20"0,0-19,-20 19,20-20,-20 20,0-20,20 20,-19-20,-1 20,20-20,-20 20,0-20,20 20,-20-19,0 19,1-20,-1 20,0 0,0 0,0 0,0 0,-19 20,19-20,0 19,-20 1,20-20,1 20,19 0,-20 0,0 0,20-1,-20 21,20-20,0 0,0 0,20 0,-20-1,20 1,0 0,-1 0,1 0,0 0,0-20,0 19,0-19,-1 0,1 0,0 0,0-19,0 19,0-20,19 0,-19 0,0 0,0 0,0 1,0-1,-20 0,19 0,-19 0,20 0,-20 20,0-20,0 20,0 0,0 0,0 0,0 0,0 0,0 0,0 0,0 0,0 0,0 0,0 0,0 20,0 0,0 0,0 0,0 0,0 0,0 19,0-19,20 0,-20 0,20 0,0-1,0 1,19-20,-19 0,0 0,0 0,0 0,19 0,-19 0,-20-20,20 20,0 0,-20-19,0 19,0 0,20 0,-20 0,0-20,0 20,0 0,0 0,0 0</inkml:trace>
  <inkml:trace contextRef="#ctx0" brushRef="#br0" timeOffset="180718">13613 13772,'-20'0,"20"0,0 0,0 0,0 0,0 0,0 0,0 0,0 0,0 0,0 0,0 0,0 0,0 0,20 0,0 0,-1 0,1 0,20 0,0 0,-1 0,1 0,-20 0,20 0,-1 0,-19 0,0 0,-20 0,20 0,0 0,-20 0,0 0,20 19,-20-19,0 0,0 0,0 0,0 0,0 0,0 0</inkml:trace>
  <inkml:trace contextRef="#ctx0" brushRef="#br0" timeOffset="181145">13752 13573,'0'0,"-20"0,20 0,0 20,0 0,0 0,0-1,0 21,0 0,0 0,0-1,0 1,0 19,20-19,-20 0,0-20,20 19,-20-19,0 0,0-20,0 20,0-20,0 0,0 0,0 0,0 0,0 0,0 0</inkml:trace>
  <inkml:trace contextRef="#ctx0" brushRef="#br0" timeOffset="186267">11331 12462,'0'0,"0"0,0 0,0 0,0 0,0 0,0 0,0 0,0 0,0 0,0 0,0 0,0 0,0 0,0 0</inkml:trace>
  <inkml:trace contextRef="#ctx0" brushRef="#br0" timeOffset="187809">14486 13414,'0'0,"-20"0,20 0,0-19,0 19,0 0,0 0,0 0,0 0,0 0,0 0,0 0,0 0,0 0,0 0,0 19,0 1,0 0,0 20,0-1,0 1,0 0,0 19,0-19,0 20,0-21,0 1,0 19,0-19,0 0,20-20,-20 19,0-19,0 0,0 0,0 0,0-20,0 20,0-20,0 0,0 0,0 0</inkml:trace>
  <inkml:trace contextRef="#ctx0" brushRef="#br0" timeOffset="188473">14784 13375,'0'0,"0"0,0 0,0 0,0 0,19 0,1 0,0 0,0-20,20 20,-1 0,1 0,0 0,-1 0,1 0,0 0,-1 0,1 0,-20 0,0 0,0 0,0 0,-1 0,-19 0,0 0</inkml:trace>
  <inkml:trace contextRef="#ctx0" brushRef="#br0" timeOffset="189143">14863 13414,'-40'20,"40"-20,-20 20,1-20,-1 20,20 0,-20 0,20-20,0 19,0-19,0 20,0-20,0 20,0-20,0 20,20-20,-20 0,0 0,20 20,-20-20,19 0,1 0,0 0,0 0,0-20,0 20,19 0,-19-20,20 20,-20 0,19 0,1 0,0 0,-20 0,19 20,-19 0,20 0,-20-1,19 1,-19 0,0 20,-20-20,20 0,-20 19,0-19,0 0,0 20,0-21,-20 1,0 20,0-20,1 0,-21 0,20-1,-20-19,1 20,19-20,-20 0,0 0,1 0,19 0,-20 0,20 0,0-20,1 20,19 0,-20 0,20-19,-20 19,20-20,0 20,0-20</inkml:trace>
  <inkml:trace contextRef="#ctx0" brushRef="#br0" timeOffset="190201">15597 14089,'0'0,"0"0,0 0,0 0,-20 0,20 20,0-20,0 0,0 0,0 0,0 0,0 0,0 0,0 0</inkml:trace>
  <inkml:trace contextRef="#ctx0" brushRef="#br0" timeOffset="191114">15756 13335,'0'0,"0"0,0 0,0 20,0 0,20 0,-20 19,0 1,20 19,-1 1,-19-20,0 19,20-19,-20 19,0-19,0 0,0-1,0 1,0-20,0 20,0-40,0 20,0-20,0 19,0-19,0 0,0 0,0-19,0 19,0-20,0 0,0 0,20 0,-20 0,20 0,0 1,-20-1,40 0,-21 0,1 0,20 0,-20 20,19-19,1 19,-20 0,20 0,-21 0,21 19,-20 1,0 20,-20-20,20 0,-20 19,0-19,0 20,0-20,0 0,-20-1,0 1,-20 0,20 0,-19 0,-1-20,0 20,1-20,-1 0,20 0,-19 0,19 0,-20 0,20 0,0-20,0 20,20 0,0-20,0 20,0 0</inkml:trace>
  <inkml:trace contextRef="#ctx0" brushRef="#br0" timeOffset="203565">7600 14962,'0'0,"-20"-20,20 20,0 0,0 0,-20 0,20 0,0 0,0 0,-19 0,19 0,0 0,-20 0,20 20,-20-20,20 20,-20-20,0 20,0 0,1 19,-1-19,0 20,0-20,0 19,0 1,0-20,20 20,-19-1,19 1,-20 0,20-1,0-19,0 20,20 0,-20-1,19-19,1 20,0-20,0 0,20-20,-20 19,-1 1,21-20,-20 0,20 0,-21 0,1 0,0 0,0-20,0 20,0-19,0-1,-20 20,0-20,19 0,-19 0,0 0,0 1,0-21,-19 20,19 0,-20 0,0 0,0 1,0-1,0 20,0-20,-19 20,19 0,0 0,0 0,0 0,-19 20,19-20,20 20,-20 19,0-19,0 20,0 0,20-21,-19 1,19 0,0 0,19 0</inkml:trace>
  <inkml:trace contextRef="#ctx0" brushRef="#br0" timeOffset="204615">8275 15121,'0'0,"0"-20,0 20,-20 0,20 0,-20-20,20 20,-20 0,20 0,-20-20,20 20,-19 0,-1 0,0 0,0-19,20 19,-20 0,0 0,-19 19,19-19,0 20,0 0,0 0,1 0,-1 0,0-1,20 1,0 0,-20 0,20 0,0 0,20 0,-20-1,20-19,0 20,-1-20,1 0,0 0,20 0,-20-20,-1 20,21-19,-20-1,0 0,0 0,-20 0,19 0,1 0,-20 20,20-19,-20 19,0-20,0 20,0 0,0 0,0 0,0 20,0-20,0 19,0 1,0 20,20 0,-20-1,0 1,0 0,0-1,0 1,20 0,-20 0,0-1,0-19,0 0,0 20,0-21,0-19,0 20,0 0,0-20,0 0,0 20,0-20,0 0,0 0,0-20</inkml:trace>
  <inkml:trace contextRef="#ctx0" brushRef="#br0" timeOffset="205218">8493 15280,'-20'20,"20"-1,0 1,0 0,0 0,0 20,0-21,0 21,0-20,20 20,0-20,0-1,-20 1,20 0,-1 0,21-20,-20 20,0-20,0 0,19 0,-19 0,0-20,0 0,0 0,0 0,-1-19,1 19,0-20,-20 0,20-19,-20 19,-20 1,20-1,-20 0,0 0,1 21,-1-21,-20 40,0-20,21 0,-21 20,0 0,20 20,-19 0,-1 0,20 19,0 1,0 0,1 0,19-1,-20 1,20 0,0-1,20 1</inkml:trace>
  <inkml:trace contextRef="#ctx0" brushRef="#br0" timeOffset="205983">9029 15260,'-20'-20,"20"20,0 0,-20-20,20 20,0 0,-20 20,20-20,0 20,0 0,0 0,0 19,0-19,20 20,-20-20,20 19,0-19,0 20,19-20,-19 19,20-19,0-20,-1 20,1-20,0 0,-20 0,19 0,1-20,-20 0,19 1,-19-1,-20-20,20 20,-20-20,0 1,0-1,-20 0,0 1,1-21,-21 20,0 1,20-1,-19 20,-1 20,0 0,1 0,-21 0,20 20,1 0,19 0,-20 19,20-19,1 20,19 0,-20-20,20 19,0-19</inkml:trace>
  <inkml:trace contextRef="#ctx0" brushRef="#br0" timeOffset="206674">9942 15438,'0'0,"0"0,0 0,0 0,0 0,0 0,20 0,-1 20,1-20,0 0,0 0,20 0,-21 0,1 20,20-20,-20 0,20 0,-21 0,21 20,-20-20,0 0,-20 0,20 0,-20 0,19 0,-19 0,0 0,0 0,0 0,0 0,-19 0,19 0,0 0</inkml:trace>
  <inkml:trace contextRef="#ctx0" brushRef="#br0" timeOffset="207189">9922 15200,'0'0,"0"0,20 0,-20 0,20 0,19 0,-19 0,20 0,-1 0,1 0,0 0,0 20,-21-20,21 0,0 0,-20 0,-1 0,1 20,0-20,0 0,0 20,-20-20,0 0,0 0,0 0,0 0,0 0,0 0,0 0,0 0,0 0,0 0,0 0</inkml:trace>
  <inkml:trace contextRef="#ctx0" brushRef="#br0" timeOffset="211173">10954 14903,'0'0,"0"0,0 0,0 0,0 0,0 0,0 0,0 0,0 0,0 0,0 0,0 0,0 19,0 1,0 0,0 0,0 20,0-20,0 19,20 1,-20 0,0-1,0 1,0 0,0-1,0-19,0 20,0-20,19 0,-19-1,0 1,0 0,0-20,0 20,0 0,0-20,0 0,0 0,0 0,0 0,0 0,0 0</inkml:trace>
  <inkml:trace contextRef="#ctx0" brushRef="#br0" timeOffset="211803">11251 14863,'-19'0,"19"0,0 0,0 0,19 0,-19 0,20 0,20 0,-20 0,19 0,-19 0,20 0,-20 0,20 0,-21 0,1 0,0 0,0 0,0 0,-20 0,0-20,0 20,0 0,0 0,-20 0,0 0,0 0,-19 20</inkml:trace>
  <inkml:trace contextRef="#ctx0" brushRef="#br0" timeOffset="212264">11351 14883,'-60'20,"40"-20,0 19,1-19,-1 20,20-20,-20 20,20 0,-20 0,20-20,-20 20,20 0,0-20,0 19,0-19,0 20,20-20,-20 0,20 20,0-20,-20 0,39 0,-19 0,0 0,0 0,20 0,-1 0,-19 0,20 0,0 0,-1 0,-19 0,20 20,-20 0,19-20,-19 20,0-1,0 21,0-20,-20 0,0 0,0 0,0 19,-20-19,0 0,0 0,0 0,-19-1,-1 1,0 0,20 0,-19-20,-1 20,0-20,1 0,-1-20,20 20,0-20,0 20,1-20,-1 20,20-20</inkml:trace>
  <inkml:trace contextRef="#ctx0" brushRef="#br0" timeOffset="213422">12343 15260,'0'0,"0"-20,-20 20,20 0,0 0,0-20,0 20,0 0,-20-20,20 20,-20-20,20 20,-20-19,1 19,-1-20,0 20,0 0,0-20,-19 20,19 0,-20 0,20 0,-20 20,21-20,-1 20,-20-1,20 1,0 0,20 20,-19-20,19 0,0-1,0 1,19 0,-19 0,20 0,0 0,20-1,-20-19,-1 0,21 0,0 0,-20 0,19 0,-19-19,20-1,-20 20,0-20,-1 0,-19 0,20 0,0 1,-20-1,0 0,0 0,0 20,0-20,0 20,0 0,0 0,0 0,0 20,0-20,-20 20,20 0,0 0,0-1,0 1,0 0,0 0,20 0,-20-20,20 20,0-1,0-19,-1 20,1-20,0 0,0 0,20 0,-20 0,-1 0,1 0,-20 0,20 0,-20-20,20 20,-20 0,0 0,0 0,0 0</inkml:trace>
  <inkml:trace contextRef="#ctx0" brushRef="#br0" timeOffset="214478">13037 15042,'0'0,"0"0,0 0,0 0,0 0,0 0,20 0,-20 0,40 0,-20 0,19 0,-19 0,20 0,0 0,-1 0,-19 0,20 0,0 0,-21 0,1 0,0 0,0 0,0 19,-20-19,0 0,20 0,-20 0,0 0,0 0,0 0,0 0,0 0</inkml:trace>
  <inkml:trace contextRef="#ctx0" brushRef="#br0" timeOffset="214919">13236 14843,'-20'0,"20"0,0 0,0 0,0 20,0 0,0 0,0 19,0-19,0 20,20-20,-20 19,0 1,0-20,0 20,0-21,0 1,20 0,-20 0,0 0,0 0,0 0,0-20,0 0,0 19,0-19,0 0,0 0,0 0,19 0,-19 0</inkml:trace>
  <inkml:trace contextRef="#ctx0" brushRef="#br0" timeOffset="217018">14030 14764,'0'0,"0"0,0 0,0 0,0 0,0 0,0 0,0-20,0 20,0 0,0 0,0 0,19 0,1 0,0 0,20 0,-1 0,1 0,0 0,-20 0,19 0,1 0,0 0,-1 0,-19 0,20 0,-20 0,-20 0,20 0,-20 0,0 0,0 0,0 0,0 0</inkml:trace>
  <inkml:trace contextRef="#ctx0" brushRef="#br0" timeOffset="217648">14089 14744,'-40'0,"40"20,-19 0,19-1,-20 1,20 0,-20 0,20 0,0 0,-20-20,20 19,0 1,0-20,0 20,20-20,-20 20,0-20,0 0,20 0,-20 0,20 0,-20 0,19 0,1 0,0 0,0 0,20-20,-21 20,21 0,-20-20,20 20,-1 0,-19 20,0-20,20 20,-20 0,-1-20,1 20,0 0,0-1,-20 1,20 0,-20 0,0 0,0 19,0-19,-20 0,0 0,0 0,0 0,1-20,-21 20,20-20,-20 19,1-19,-1 0,20 0,-20 0,1 0,-1 0,20 0,-19 0,19-19,0 19,0 0,0-20,20 20,-20 0,20-20,0 20</inkml:trace>
  <inkml:trace contextRef="#ctx0" brushRef="#br0" timeOffset="218197">14803 14803,'0'0,"0"-19,0 19,0 0,0 0,0 0,20 0,20 0,-20 0,19 0,1 0,20 0,-21 0,1 0,0 19,-20-19,19 0,-19 0,-20 0,20 0,-20 0,0 0,0 0</inkml:trace>
  <inkml:trace contextRef="#ctx0" brushRef="#br0" timeOffset="218766">14823 14803,'-20'20,"1"-20,19 20,-20 0,20-20,0 20,-20 0,20-1,0-19,0 20,0-20,0 20,20-20,-20 0,20 20,-1-20,1 0,0 0,0 0,0 0,0 0,19 0,1 0,-20 0,20 0,-1 0,-19 0,20 0,-1 20,-19 0,20-20,-20 20,0-1,0 1,-20 0,0 0,19 20,-19-21,0 1,0-20,-19 20,19 0,-20 0,0 0,0-20,0 20,-20-20,21 19,-21-19,0 0,1 0,19 0,-20 0,0 0,1-19,19 19,0 0,0 0,0 0,20-20,0 20,0 0,0 0,0 0</inkml:trace>
  <inkml:trace contextRef="#ctx0" brushRef="#br0" timeOffset="219417">15558 15240,'0'0,"0"0,0 0,0 0,0 0,0 0,0 0,0 0,0 0</inkml:trace>
  <inkml:trace contextRef="#ctx0" brushRef="#br0" timeOffset="220635">15776 14605,'0'0,"0"-20,0 20,0 0,0 0,0 0,0 0,0 0,0 0,0 0,0 0,0 20,0 0,0 20,0-21,0 21,0 0,0-1,0-19,0 20,20 0,-20-21,0 21,0-20,0 0,0 0,0-20,0 20,0-1,0-19,0 20,0-20,0 0,0 0,0 0,0 0,0 0,0 0,0-20,19 20,1-19,0-1,0 0,0 20,0-20,0 20,19-20,-19 0,20 20,-20 0,19 0,-19 0,20 20,-20-20,-1 20,1 0,0 0,-20 0,20-1,-20 1,0-20,0 20,-20 0,0 0,0 0,1-1,-21-19,0 20,20-20,-19 20,-1-20,0 0,1 0,-1 0,20 0,0 0,0 0,1-20,-1 20,20 0,-20-20,20 1,0 19</inkml:trace>
  <inkml:trace contextRef="#ctx0" brushRef="#br0" timeOffset="222538">6767 13335,'0'-20,"0"20,0 0,0 0,0 0,0 0,20 0,-20 0,0 0,0 0,0 0,0 0,0 20,0-20,0 20,0 0,0 0,0-1,19 1,-19 20,0 0,0-1,0 1,0 19,0-19,0 20,0-21,-19 21,-1-1,0-19,0 20,0-1,0 1,1-1,-1-19,-20 20,20-21,-20 1,21 0,-1-21,-20 21,20-20,-19 0,19-20,0 20,20-20,0 0,-20 0,20 0,0 0,0 0,0 0,20 0,-20-20,20 20,-20 0,20-20,-1 20,1 0,-20 0,20 20,0-20,0 20,0-1,-1 1,1 0,0 0,0 20,0-1,-20 1,20 0,0-1,-20 21,0-1,0 1,0 0,0 19,0-20,0 21,0-21,0 21,0-21,0 21,0-21,0 1,0-21,0 21,0-20,0 19,0-19,0-20,0 19,0-19,0 20,19-20,-19-20,0 20,0-20,0 0,0 0,0 0,0-20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A51BE934-E83E-4423-9C44-71BF26D98091}" type="datetimeFigureOut">
              <a:rPr lang="pt-BR" smtClean="0"/>
              <a:t>25/05/2016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514012A-EFA4-4354-956D-360073AF553C}" type="slidenum">
              <a:rPr lang="pt-BR" smtClean="0"/>
              <a:t>‹nº›</a:t>
            </a:fld>
            <a:endParaRPr lang="pt-BR"/>
          </a:p>
        </p:txBody>
      </p:sp>
    </p:spTree>
    <p:extLst>
      <p:ext uri="{BB962C8B-B14F-4D97-AF65-F5344CB8AC3E}">
        <p14:creationId xmlns:p14="http://schemas.microsoft.com/office/powerpoint/2010/main" val="3704974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51BE934-E83E-4423-9C44-71BF26D98091}" type="datetimeFigureOut">
              <a:rPr lang="pt-BR" smtClean="0"/>
              <a:t>25/05/2016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514012A-EFA4-4354-956D-360073AF553C}" type="slidenum">
              <a:rPr lang="pt-BR" smtClean="0"/>
              <a:t>‹nº›</a:t>
            </a:fld>
            <a:endParaRPr lang="pt-BR"/>
          </a:p>
        </p:txBody>
      </p:sp>
    </p:spTree>
    <p:extLst>
      <p:ext uri="{BB962C8B-B14F-4D97-AF65-F5344CB8AC3E}">
        <p14:creationId xmlns:p14="http://schemas.microsoft.com/office/powerpoint/2010/main" val="3087322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51BE934-E83E-4423-9C44-71BF26D98091}" type="datetimeFigureOut">
              <a:rPr lang="pt-BR" smtClean="0"/>
              <a:t>25/05/2016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514012A-EFA4-4354-956D-360073AF553C}" type="slidenum">
              <a:rPr lang="pt-BR" smtClean="0"/>
              <a:t>‹nº›</a:t>
            </a:fld>
            <a:endParaRPr lang="pt-BR"/>
          </a:p>
        </p:txBody>
      </p:sp>
    </p:spTree>
    <p:extLst>
      <p:ext uri="{BB962C8B-B14F-4D97-AF65-F5344CB8AC3E}">
        <p14:creationId xmlns:p14="http://schemas.microsoft.com/office/powerpoint/2010/main" val="94296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51BE934-E83E-4423-9C44-71BF26D98091}" type="datetimeFigureOut">
              <a:rPr lang="pt-BR" smtClean="0"/>
              <a:t>25/05/2016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514012A-EFA4-4354-956D-360073AF553C}" type="slidenum">
              <a:rPr lang="pt-BR" smtClean="0"/>
              <a:t>‹nº›</a:t>
            </a:fld>
            <a:endParaRPr lang="pt-BR"/>
          </a:p>
        </p:txBody>
      </p:sp>
    </p:spTree>
    <p:extLst>
      <p:ext uri="{BB962C8B-B14F-4D97-AF65-F5344CB8AC3E}">
        <p14:creationId xmlns:p14="http://schemas.microsoft.com/office/powerpoint/2010/main" val="518800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A51BE934-E83E-4423-9C44-71BF26D98091}" type="datetimeFigureOut">
              <a:rPr lang="pt-BR" smtClean="0"/>
              <a:t>25/05/2016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514012A-EFA4-4354-956D-360073AF553C}" type="slidenum">
              <a:rPr lang="pt-BR" smtClean="0"/>
              <a:t>‹nº›</a:t>
            </a:fld>
            <a:endParaRPr lang="pt-BR"/>
          </a:p>
        </p:txBody>
      </p:sp>
    </p:spTree>
    <p:extLst>
      <p:ext uri="{BB962C8B-B14F-4D97-AF65-F5344CB8AC3E}">
        <p14:creationId xmlns:p14="http://schemas.microsoft.com/office/powerpoint/2010/main" val="2059953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A51BE934-E83E-4423-9C44-71BF26D98091}" type="datetimeFigureOut">
              <a:rPr lang="pt-BR" smtClean="0"/>
              <a:t>25/05/2016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514012A-EFA4-4354-956D-360073AF553C}" type="slidenum">
              <a:rPr lang="pt-BR" smtClean="0"/>
              <a:t>‹nº›</a:t>
            </a:fld>
            <a:endParaRPr lang="pt-BR"/>
          </a:p>
        </p:txBody>
      </p:sp>
    </p:spTree>
    <p:extLst>
      <p:ext uri="{BB962C8B-B14F-4D97-AF65-F5344CB8AC3E}">
        <p14:creationId xmlns:p14="http://schemas.microsoft.com/office/powerpoint/2010/main" val="2291499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A51BE934-E83E-4423-9C44-71BF26D98091}" type="datetimeFigureOut">
              <a:rPr lang="pt-BR" smtClean="0"/>
              <a:t>25/05/2016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9514012A-EFA4-4354-956D-360073AF553C}" type="slidenum">
              <a:rPr lang="pt-BR" smtClean="0"/>
              <a:t>‹nº›</a:t>
            </a:fld>
            <a:endParaRPr lang="pt-BR"/>
          </a:p>
        </p:txBody>
      </p:sp>
    </p:spTree>
    <p:extLst>
      <p:ext uri="{BB962C8B-B14F-4D97-AF65-F5344CB8AC3E}">
        <p14:creationId xmlns:p14="http://schemas.microsoft.com/office/powerpoint/2010/main" val="159067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A51BE934-E83E-4423-9C44-71BF26D98091}" type="datetimeFigureOut">
              <a:rPr lang="pt-BR" smtClean="0"/>
              <a:t>25/05/2016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9514012A-EFA4-4354-956D-360073AF553C}" type="slidenum">
              <a:rPr lang="pt-BR" smtClean="0"/>
              <a:t>‹nº›</a:t>
            </a:fld>
            <a:endParaRPr lang="pt-BR"/>
          </a:p>
        </p:txBody>
      </p:sp>
    </p:spTree>
    <p:extLst>
      <p:ext uri="{BB962C8B-B14F-4D97-AF65-F5344CB8AC3E}">
        <p14:creationId xmlns:p14="http://schemas.microsoft.com/office/powerpoint/2010/main" val="1454710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A51BE934-E83E-4423-9C44-71BF26D98091}" type="datetimeFigureOut">
              <a:rPr lang="pt-BR" smtClean="0"/>
              <a:t>25/05/2016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9514012A-EFA4-4354-956D-360073AF553C}" type="slidenum">
              <a:rPr lang="pt-BR" smtClean="0"/>
              <a:t>‹nº›</a:t>
            </a:fld>
            <a:endParaRPr lang="pt-BR"/>
          </a:p>
        </p:txBody>
      </p:sp>
    </p:spTree>
    <p:extLst>
      <p:ext uri="{BB962C8B-B14F-4D97-AF65-F5344CB8AC3E}">
        <p14:creationId xmlns:p14="http://schemas.microsoft.com/office/powerpoint/2010/main" val="1661665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A51BE934-E83E-4423-9C44-71BF26D98091}" type="datetimeFigureOut">
              <a:rPr lang="pt-BR" smtClean="0"/>
              <a:t>25/05/2016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514012A-EFA4-4354-956D-360073AF553C}" type="slidenum">
              <a:rPr lang="pt-BR" smtClean="0"/>
              <a:t>‹nº›</a:t>
            </a:fld>
            <a:endParaRPr lang="pt-BR"/>
          </a:p>
        </p:txBody>
      </p:sp>
    </p:spTree>
    <p:extLst>
      <p:ext uri="{BB962C8B-B14F-4D97-AF65-F5344CB8AC3E}">
        <p14:creationId xmlns:p14="http://schemas.microsoft.com/office/powerpoint/2010/main" val="468577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A51BE934-E83E-4423-9C44-71BF26D98091}" type="datetimeFigureOut">
              <a:rPr lang="pt-BR" smtClean="0"/>
              <a:t>25/05/2016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514012A-EFA4-4354-956D-360073AF553C}" type="slidenum">
              <a:rPr lang="pt-BR" smtClean="0"/>
              <a:t>‹nº›</a:t>
            </a:fld>
            <a:endParaRPr lang="pt-BR"/>
          </a:p>
        </p:txBody>
      </p:sp>
    </p:spTree>
    <p:extLst>
      <p:ext uri="{BB962C8B-B14F-4D97-AF65-F5344CB8AC3E}">
        <p14:creationId xmlns:p14="http://schemas.microsoft.com/office/powerpoint/2010/main" val="2254952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1BE934-E83E-4423-9C44-71BF26D98091}" type="datetimeFigureOut">
              <a:rPr lang="pt-BR" smtClean="0"/>
              <a:t>25/05/2016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14012A-EFA4-4354-956D-360073AF553C}" type="slidenum">
              <a:rPr lang="pt-BR" smtClean="0"/>
              <a:t>‹nº›</a:t>
            </a:fld>
            <a:endParaRPr lang="pt-BR"/>
          </a:p>
        </p:txBody>
      </p:sp>
    </p:spTree>
    <p:extLst>
      <p:ext uri="{BB962C8B-B14F-4D97-AF65-F5344CB8AC3E}">
        <p14:creationId xmlns:p14="http://schemas.microsoft.com/office/powerpoint/2010/main" val="1607484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customXml" Target="../ink/ink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customXml" Target="../ink/ink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customXml" Target="../ink/ink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customXml" Target="../ink/ink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2.emf"/><Relationship Id="rId4" Type="http://schemas.openxmlformats.org/officeDocument/2006/relationships/customXml" Target="../ink/ink9.xml"/></Relationships>
</file>

<file path=ppt/slides/_rels/slide1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customXml" Target="../ink/ink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customXml" Target="../ink/ink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customXml" Target="../ink/ink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customXml" Target="../ink/ink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customXml" Target="../ink/ink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customXml" Target="../ink/ink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customXml" Target="../ink/ink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Administração de Materiais</a:t>
            </a:r>
            <a:br>
              <a:rPr lang="pt-BR" dirty="0" smtClean="0"/>
            </a:br>
            <a:endParaRPr lang="pt-BR" dirty="0"/>
          </a:p>
        </p:txBody>
      </p:sp>
      <p:sp>
        <p:nvSpPr>
          <p:cNvPr id="3" name="Subtítulo 2"/>
          <p:cNvSpPr>
            <a:spLocks noGrp="1"/>
          </p:cNvSpPr>
          <p:nvPr>
            <p:ph type="subTitle" idx="1"/>
          </p:nvPr>
        </p:nvSpPr>
        <p:spPr/>
        <p:txBody>
          <a:bodyPr/>
          <a:lstStyle/>
          <a:p>
            <a:endParaRPr lang="pt-BR"/>
          </a:p>
        </p:txBody>
      </p:sp>
    </p:spTree>
    <p:extLst>
      <p:ext uri="{BB962C8B-B14F-4D97-AF65-F5344CB8AC3E}">
        <p14:creationId xmlns:p14="http://schemas.microsoft.com/office/powerpoint/2010/main" val="25210013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Previsão de estoques</a:t>
            </a:r>
            <a:endParaRPr lang="pt-BR" dirty="0"/>
          </a:p>
        </p:txBody>
      </p:sp>
      <p:sp>
        <p:nvSpPr>
          <p:cNvPr id="3" name="Subtítulo 2"/>
          <p:cNvSpPr>
            <a:spLocks noGrp="1"/>
          </p:cNvSpPr>
          <p:nvPr>
            <p:ph type="subTitle" idx="1"/>
          </p:nvPr>
        </p:nvSpPr>
        <p:spPr/>
        <p:txBody>
          <a:bodyPr/>
          <a:lstStyle/>
          <a:p>
            <a:endParaRPr lang="pt-BR"/>
          </a:p>
        </p:txBody>
      </p:sp>
    </p:spTree>
    <p:extLst>
      <p:ext uri="{BB962C8B-B14F-4D97-AF65-F5344CB8AC3E}">
        <p14:creationId xmlns:p14="http://schemas.microsoft.com/office/powerpoint/2010/main" val="33656685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3989518248"/>
              </p:ext>
            </p:extLst>
          </p:nvPr>
        </p:nvGraphicFramePr>
        <p:xfrm>
          <a:off x="457200" y="1600200"/>
          <a:ext cx="8229600" cy="25958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pt-BR" dirty="0" smtClean="0"/>
                        <a:t>Ano/Período</a:t>
                      </a:r>
                      <a:endParaRPr lang="pt-BR" dirty="0"/>
                    </a:p>
                  </a:txBody>
                  <a:tcPr/>
                </a:tc>
                <a:tc>
                  <a:txBody>
                    <a:bodyPr/>
                    <a:lstStyle/>
                    <a:p>
                      <a:r>
                        <a:rPr lang="pt-BR" dirty="0" smtClean="0"/>
                        <a:t>Consumo</a:t>
                      </a:r>
                      <a:endParaRPr lang="pt-BR" dirty="0"/>
                    </a:p>
                  </a:txBody>
                  <a:tcPr/>
                </a:tc>
                <a:tc>
                  <a:txBody>
                    <a:bodyPr/>
                    <a:lstStyle/>
                    <a:p>
                      <a:r>
                        <a:rPr lang="pt-BR" dirty="0" smtClean="0"/>
                        <a:t>Peso</a:t>
                      </a:r>
                      <a:endParaRPr lang="pt-BR" dirty="0"/>
                    </a:p>
                  </a:txBody>
                  <a:tcPr/>
                </a:tc>
              </a:tr>
              <a:tr h="370840">
                <a:tc>
                  <a:txBody>
                    <a:bodyPr/>
                    <a:lstStyle/>
                    <a:p>
                      <a:r>
                        <a:rPr lang="pt-BR" dirty="0" smtClean="0"/>
                        <a:t>2010</a:t>
                      </a:r>
                      <a:endParaRPr lang="pt-BR" dirty="0"/>
                    </a:p>
                  </a:txBody>
                  <a:tcPr/>
                </a:tc>
                <a:tc>
                  <a:txBody>
                    <a:bodyPr/>
                    <a:lstStyle/>
                    <a:p>
                      <a:r>
                        <a:rPr lang="pt-BR" dirty="0" smtClean="0"/>
                        <a:t>300</a:t>
                      </a:r>
                      <a:endParaRPr lang="pt-BR" dirty="0"/>
                    </a:p>
                  </a:txBody>
                  <a:tcPr/>
                </a:tc>
                <a:tc>
                  <a:txBody>
                    <a:bodyPr/>
                    <a:lstStyle/>
                    <a:p>
                      <a:r>
                        <a:rPr lang="pt-BR" dirty="0" smtClean="0"/>
                        <a:t>5%</a:t>
                      </a:r>
                      <a:endParaRPr lang="pt-BR" dirty="0"/>
                    </a:p>
                  </a:txBody>
                  <a:tcPr/>
                </a:tc>
              </a:tr>
              <a:tr h="370840">
                <a:tc>
                  <a:txBody>
                    <a:bodyPr/>
                    <a:lstStyle/>
                    <a:p>
                      <a:r>
                        <a:rPr lang="pt-BR" dirty="0" smtClean="0"/>
                        <a:t>2011</a:t>
                      </a:r>
                      <a:endParaRPr lang="pt-BR" dirty="0"/>
                    </a:p>
                  </a:txBody>
                  <a:tcPr/>
                </a:tc>
                <a:tc>
                  <a:txBody>
                    <a:bodyPr/>
                    <a:lstStyle/>
                    <a:p>
                      <a:r>
                        <a:rPr lang="pt-BR" dirty="0" smtClean="0"/>
                        <a:t>400</a:t>
                      </a:r>
                      <a:endParaRPr lang="pt-BR" dirty="0"/>
                    </a:p>
                  </a:txBody>
                  <a:tcPr/>
                </a:tc>
                <a:tc>
                  <a:txBody>
                    <a:bodyPr/>
                    <a:lstStyle/>
                    <a:p>
                      <a:r>
                        <a:rPr lang="pt-BR" dirty="0" smtClean="0"/>
                        <a:t>10%</a:t>
                      </a:r>
                      <a:endParaRPr lang="pt-BR" dirty="0"/>
                    </a:p>
                  </a:txBody>
                  <a:tcPr/>
                </a:tc>
              </a:tr>
              <a:tr h="370840">
                <a:tc>
                  <a:txBody>
                    <a:bodyPr/>
                    <a:lstStyle/>
                    <a:p>
                      <a:r>
                        <a:rPr lang="pt-BR" dirty="0" smtClean="0"/>
                        <a:t>2012</a:t>
                      </a:r>
                      <a:endParaRPr lang="pt-BR" dirty="0"/>
                    </a:p>
                  </a:txBody>
                  <a:tcPr/>
                </a:tc>
                <a:tc>
                  <a:txBody>
                    <a:bodyPr/>
                    <a:lstStyle/>
                    <a:p>
                      <a:r>
                        <a:rPr lang="pt-BR" dirty="0" smtClean="0"/>
                        <a:t>350</a:t>
                      </a:r>
                      <a:endParaRPr lang="pt-BR" dirty="0"/>
                    </a:p>
                  </a:txBody>
                  <a:tcPr/>
                </a:tc>
                <a:tc>
                  <a:txBody>
                    <a:bodyPr/>
                    <a:lstStyle/>
                    <a:p>
                      <a:r>
                        <a:rPr lang="pt-BR" dirty="0" smtClean="0"/>
                        <a:t>10%</a:t>
                      </a:r>
                      <a:endParaRPr lang="pt-BR" dirty="0"/>
                    </a:p>
                  </a:txBody>
                  <a:tcPr/>
                </a:tc>
              </a:tr>
              <a:tr h="370840">
                <a:tc>
                  <a:txBody>
                    <a:bodyPr/>
                    <a:lstStyle/>
                    <a:p>
                      <a:r>
                        <a:rPr lang="pt-BR" dirty="0" smtClean="0"/>
                        <a:t>2013</a:t>
                      </a:r>
                      <a:endParaRPr lang="pt-BR" dirty="0"/>
                    </a:p>
                  </a:txBody>
                  <a:tcPr/>
                </a:tc>
                <a:tc>
                  <a:txBody>
                    <a:bodyPr/>
                    <a:lstStyle/>
                    <a:p>
                      <a:r>
                        <a:rPr lang="pt-BR" dirty="0" smtClean="0"/>
                        <a:t>500</a:t>
                      </a:r>
                      <a:endParaRPr lang="pt-BR" dirty="0"/>
                    </a:p>
                  </a:txBody>
                  <a:tcPr/>
                </a:tc>
                <a:tc>
                  <a:txBody>
                    <a:bodyPr/>
                    <a:lstStyle/>
                    <a:p>
                      <a:r>
                        <a:rPr lang="pt-BR" dirty="0" smtClean="0"/>
                        <a:t>15%</a:t>
                      </a:r>
                      <a:endParaRPr lang="pt-BR" dirty="0"/>
                    </a:p>
                  </a:txBody>
                  <a:tcPr/>
                </a:tc>
              </a:tr>
              <a:tr h="370840">
                <a:tc>
                  <a:txBody>
                    <a:bodyPr/>
                    <a:lstStyle/>
                    <a:p>
                      <a:r>
                        <a:rPr lang="pt-BR" dirty="0" smtClean="0"/>
                        <a:t>2014</a:t>
                      </a:r>
                      <a:endParaRPr lang="pt-BR" dirty="0"/>
                    </a:p>
                  </a:txBody>
                  <a:tcPr/>
                </a:tc>
                <a:tc>
                  <a:txBody>
                    <a:bodyPr/>
                    <a:lstStyle/>
                    <a:p>
                      <a:r>
                        <a:rPr lang="pt-BR" dirty="0" smtClean="0"/>
                        <a:t>450</a:t>
                      </a:r>
                      <a:endParaRPr lang="pt-BR" dirty="0"/>
                    </a:p>
                  </a:txBody>
                  <a:tcPr/>
                </a:tc>
                <a:tc>
                  <a:txBody>
                    <a:bodyPr/>
                    <a:lstStyle/>
                    <a:p>
                      <a:r>
                        <a:rPr lang="pt-BR" dirty="0" smtClean="0"/>
                        <a:t>25%</a:t>
                      </a:r>
                      <a:endParaRPr lang="pt-BR" dirty="0"/>
                    </a:p>
                  </a:txBody>
                  <a:tcPr/>
                </a:tc>
              </a:tr>
              <a:tr h="370840">
                <a:tc>
                  <a:txBody>
                    <a:bodyPr/>
                    <a:lstStyle/>
                    <a:p>
                      <a:r>
                        <a:rPr lang="pt-BR" dirty="0" smtClean="0"/>
                        <a:t>2015</a:t>
                      </a:r>
                      <a:endParaRPr lang="pt-BR" dirty="0"/>
                    </a:p>
                  </a:txBody>
                  <a:tcPr/>
                </a:tc>
                <a:tc>
                  <a:txBody>
                    <a:bodyPr/>
                    <a:lstStyle/>
                    <a:p>
                      <a:r>
                        <a:rPr lang="pt-BR" dirty="0" smtClean="0"/>
                        <a:t>500</a:t>
                      </a:r>
                      <a:endParaRPr lang="pt-BR" dirty="0"/>
                    </a:p>
                  </a:txBody>
                  <a:tcPr/>
                </a:tc>
                <a:tc>
                  <a:txBody>
                    <a:bodyPr/>
                    <a:lstStyle/>
                    <a:p>
                      <a:r>
                        <a:rPr lang="pt-BR" dirty="0" smtClean="0"/>
                        <a:t>35%</a:t>
                      </a:r>
                      <a:endParaRPr lang="pt-BR" dirty="0"/>
                    </a:p>
                  </a:txBody>
                  <a:tcPr/>
                </a:tc>
              </a:tr>
            </a:tbl>
          </a:graphicData>
        </a:graphic>
      </p:graphicFrame>
    </p:spTree>
    <p:extLst>
      <p:ext uri="{BB962C8B-B14F-4D97-AF65-F5344CB8AC3E}">
        <p14:creationId xmlns:p14="http://schemas.microsoft.com/office/powerpoint/2010/main" val="668718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Último Período</a:t>
            </a:r>
            <a:endParaRPr lang="pt-BR" dirty="0"/>
          </a:p>
        </p:txBody>
      </p:sp>
      <p:graphicFrame>
        <p:nvGraphicFramePr>
          <p:cNvPr id="4" name="Espaço Reservado para Conteúdo 3"/>
          <p:cNvGraphicFramePr>
            <a:graphicFrameLocks/>
          </p:cNvGraphicFramePr>
          <p:nvPr>
            <p:extLst>
              <p:ext uri="{D42A27DB-BD31-4B8C-83A1-F6EECF244321}">
                <p14:modId xmlns:p14="http://schemas.microsoft.com/office/powerpoint/2010/main" val="2422720869"/>
              </p:ext>
            </p:extLst>
          </p:nvPr>
        </p:nvGraphicFramePr>
        <p:xfrm>
          <a:off x="1691680" y="1628800"/>
          <a:ext cx="5486400" cy="2567278"/>
        </p:xfrm>
        <a:graphic>
          <a:graphicData uri="http://schemas.openxmlformats.org/drawingml/2006/table">
            <a:tbl>
              <a:tblPr firstRow="1" bandRow="1">
                <a:tableStyleId>{5C22544A-7EE6-4342-B048-85BDC9FD1C3A}</a:tableStyleId>
              </a:tblPr>
              <a:tblGrid>
                <a:gridCol w="2743200"/>
                <a:gridCol w="2743200"/>
              </a:tblGrid>
              <a:tr h="366754">
                <a:tc>
                  <a:txBody>
                    <a:bodyPr/>
                    <a:lstStyle/>
                    <a:p>
                      <a:r>
                        <a:rPr lang="pt-BR" dirty="0" smtClean="0"/>
                        <a:t>Ano/Período</a:t>
                      </a:r>
                      <a:endParaRPr lang="pt-BR" dirty="0"/>
                    </a:p>
                  </a:txBody>
                  <a:tcPr/>
                </a:tc>
                <a:tc>
                  <a:txBody>
                    <a:bodyPr/>
                    <a:lstStyle/>
                    <a:p>
                      <a:r>
                        <a:rPr lang="pt-BR" dirty="0" smtClean="0"/>
                        <a:t>Consumo</a:t>
                      </a:r>
                      <a:endParaRPr lang="pt-BR" dirty="0"/>
                    </a:p>
                  </a:txBody>
                  <a:tcPr/>
                </a:tc>
              </a:tr>
              <a:tr h="366754">
                <a:tc>
                  <a:txBody>
                    <a:bodyPr/>
                    <a:lstStyle/>
                    <a:p>
                      <a:r>
                        <a:rPr lang="pt-BR" dirty="0" smtClean="0"/>
                        <a:t>2010</a:t>
                      </a:r>
                      <a:endParaRPr lang="pt-BR" dirty="0"/>
                    </a:p>
                  </a:txBody>
                  <a:tcPr/>
                </a:tc>
                <a:tc>
                  <a:txBody>
                    <a:bodyPr/>
                    <a:lstStyle/>
                    <a:p>
                      <a:r>
                        <a:rPr lang="pt-BR" dirty="0" smtClean="0"/>
                        <a:t>300</a:t>
                      </a:r>
                      <a:endParaRPr lang="pt-BR" dirty="0"/>
                    </a:p>
                  </a:txBody>
                  <a:tcPr/>
                </a:tc>
              </a:tr>
              <a:tr h="366754">
                <a:tc>
                  <a:txBody>
                    <a:bodyPr/>
                    <a:lstStyle/>
                    <a:p>
                      <a:r>
                        <a:rPr lang="pt-BR" dirty="0" smtClean="0"/>
                        <a:t>2011</a:t>
                      </a:r>
                      <a:endParaRPr lang="pt-BR" dirty="0"/>
                    </a:p>
                  </a:txBody>
                  <a:tcPr/>
                </a:tc>
                <a:tc>
                  <a:txBody>
                    <a:bodyPr/>
                    <a:lstStyle/>
                    <a:p>
                      <a:r>
                        <a:rPr lang="pt-BR" dirty="0" smtClean="0"/>
                        <a:t>400</a:t>
                      </a:r>
                      <a:endParaRPr lang="pt-BR" dirty="0"/>
                    </a:p>
                  </a:txBody>
                  <a:tcPr/>
                </a:tc>
              </a:tr>
              <a:tr h="366754">
                <a:tc>
                  <a:txBody>
                    <a:bodyPr/>
                    <a:lstStyle/>
                    <a:p>
                      <a:r>
                        <a:rPr lang="pt-BR" dirty="0" smtClean="0"/>
                        <a:t>2012</a:t>
                      </a:r>
                      <a:endParaRPr lang="pt-BR" dirty="0"/>
                    </a:p>
                  </a:txBody>
                  <a:tcPr/>
                </a:tc>
                <a:tc>
                  <a:txBody>
                    <a:bodyPr/>
                    <a:lstStyle/>
                    <a:p>
                      <a:r>
                        <a:rPr lang="pt-BR" dirty="0" smtClean="0"/>
                        <a:t>350</a:t>
                      </a:r>
                      <a:endParaRPr lang="pt-BR" dirty="0"/>
                    </a:p>
                  </a:txBody>
                  <a:tcPr/>
                </a:tc>
              </a:tr>
              <a:tr h="366754">
                <a:tc>
                  <a:txBody>
                    <a:bodyPr/>
                    <a:lstStyle/>
                    <a:p>
                      <a:r>
                        <a:rPr lang="pt-BR" dirty="0" smtClean="0"/>
                        <a:t>2013</a:t>
                      </a:r>
                      <a:endParaRPr lang="pt-BR" dirty="0"/>
                    </a:p>
                  </a:txBody>
                  <a:tcPr/>
                </a:tc>
                <a:tc>
                  <a:txBody>
                    <a:bodyPr/>
                    <a:lstStyle/>
                    <a:p>
                      <a:r>
                        <a:rPr lang="pt-BR" dirty="0" smtClean="0"/>
                        <a:t>500</a:t>
                      </a:r>
                      <a:endParaRPr lang="pt-BR" dirty="0"/>
                    </a:p>
                  </a:txBody>
                  <a:tcPr/>
                </a:tc>
              </a:tr>
              <a:tr h="366754">
                <a:tc>
                  <a:txBody>
                    <a:bodyPr/>
                    <a:lstStyle/>
                    <a:p>
                      <a:r>
                        <a:rPr lang="pt-BR" dirty="0" smtClean="0"/>
                        <a:t>2014</a:t>
                      </a:r>
                      <a:endParaRPr lang="pt-BR" dirty="0"/>
                    </a:p>
                  </a:txBody>
                  <a:tcPr/>
                </a:tc>
                <a:tc>
                  <a:txBody>
                    <a:bodyPr/>
                    <a:lstStyle/>
                    <a:p>
                      <a:r>
                        <a:rPr lang="pt-BR" dirty="0" smtClean="0"/>
                        <a:t>450</a:t>
                      </a:r>
                      <a:endParaRPr lang="pt-BR" dirty="0"/>
                    </a:p>
                  </a:txBody>
                  <a:tcPr/>
                </a:tc>
              </a:tr>
              <a:tr h="366754">
                <a:tc>
                  <a:txBody>
                    <a:bodyPr/>
                    <a:lstStyle/>
                    <a:p>
                      <a:r>
                        <a:rPr lang="pt-BR" dirty="0" smtClean="0"/>
                        <a:t>2015</a:t>
                      </a:r>
                      <a:endParaRPr lang="pt-BR" dirty="0"/>
                    </a:p>
                  </a:txBody>
                  <a:tcPr/>
                </a:tc>
                <a:tc>
                  <a:txBody>
                    <a:bodyPr/>
                    <a:lstStyle/>
                    <a:p>
                      <a:r>
                        <a:rPr lang="pt-BR" dirty="0" smtClean="0"/>
                        <a:t>500</a:t>
                      </a:r>
                      <a:endParaRPr lang="pt-BR" dirty="0"/>
                    </a:p>
                  </a:txBody>
                  <a:tcPr/>
                </a:tc>
              </a:tr>
            </a:tbl>
          </a:graphicData>
        </a:graphic>
      </p:graphicFrame>
      <mc:AlternateContent xmlns:mc="http://schemas.openxmlformats.org/markup-compatibility/2006" xmlns:p14="http://schemas.microsoft.com/office/powerpoint/2010/main">
        <mc:Choice Requires="p14">
          <p:contentPart p14:bwMode="auto" r:id="rId2">
            <p14:nvContentPartPr>
              <p14:cNvPr id="5" name="Tinta 4"/>
              <p14:cNvContentPartPr/>
              <p14:nvPr/>
            </p14:nvContentPartPr>
            <p14:xfrm>
              <a:off x="607320" y="4722120"/>
              <a:ext cx="2629080" cy="571680"/>
            </p14:xfrm>
          </p:contentPart>
        </mc:Choice>
        <mc:Fallback xmlns="">
          <p:pic>
            <p:nvPicPr>
              <p:cNvPr id="5" name="Tinta 4"/>
              <p:cNvPicPr/>
              <p:nvPr/>
            </p:nvPicPr>
            <p:blipFill>
              <a:blip r:embed="rId3"/>
              <a:stretch>
                <a:fillRect/>
              </a:stretch>
            </p:blipFill>
            <p:spPr>
              <a:xfrm>
                <a:off x="597960" y="4712760"/>
                <a:ext cx="2647800" cy="590400"/>
              </a:xfrm>
              <a:prstGeom prst="rect">
                <a:avLst/>
              </a:prstGeom>
            </p:spPr>
          </p:pic>
        </mc:Fallback>
      </mc:AlternateContent>
    </p:spTree>
    <p:extLst>
      <p:ext uri="{BB962C8B-B14F-4D97-AF65-F5344CB8AC3E}">
        <p14:creationId xmlns:p14="http://schemas.microsoft.com/office/powerpoint/2010/main" val="40479302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Média móvel</a:t>
            </a:r>
            <a:endParaRPr lang="pt-BR" dirty="0"/>
          </a:p>
        </p:txBody>
      </p:sp>
      <p:graphicFrame>
        <p:nvGraphicFramePr>
          <p:cNvPr id="4" name="Espaço Reservado para Conteúdo 3"/>
          <p:cNvGraphicFramePr>
            <a:graphicFrameLocks/>
          </p:cNvGraphicFramePr>
          <p:nvPr>
            <p:extLst>
              <p:ext uri="{D42A27DB-BD31-4B8C-83A1-F6EECF244321}">
                <p14:modId xmlns:p14="http://schemas.microsoft.com/office/powerpoint/2010/main" val="1361437664"/>
              </p:ext>
            </p:extLst>
          </p:nvPr>
        </p:nvGraphicFramePr>
        <p:xfrm>
          <a:off x="1691680" y="1628800"/>
          <a:ext cx="5486400" cy="2567278"/>
        </p:xfrm>
        <a:graphic>
          <a:graphicData uri="http://schemas.openxmlformats.org/drawingml/2006/table">
            <a:tbl>
              <a:tblPr firstRow="1" bandRow="1">
                <a:tableStyleId>{5C22544A-7EE6-4342-B048-85BDC9FD1C3A}</a:tableStyleId>
              </a:tblPr>
              <a:tblGrid>
                <a:gridCol w="2743200"/>
                <a:gridCol w="2743200"/>
              </a:tblGrid>
              <a:tr h="366754">
                <a:tc>
                  <a:txBody>
                    <a:bodyPr/>
                    <a:lstStyle/>
                    <a:p>
                      <a:r>
                        <a:rPr lang="pt-BR" dirty="0" smtClean="0"/>
                        <a:t>Ano/Período</a:t>
                      </a:r>
                      <a:endParaRPr lang="pt-BR" dirty="0"/>
                    </a:p>
                  </a:txBody>
                  <a:tcPr/>
                </a:tc>
                <a:tc>
                  <a:txBody>
                    <a:bodyPr/>
                    <a:lstStyle/>
                    <a:p>
                      <a:r>
                        <a:rPr lang="pt-BR" dirty="0" smtClean="0"/>
                        <a:t>Consumo</a:t>
                      </a:r>
                      <a:endParaRPr lang="pt-BR" dirty="0"/>
                    </a:p>
                  </a:txBody>
                  <a:tcPr/>
                </a:tc>
              </a:tr>
              <a:tr h="366754">
                <a:tc>
                  <a:txBody>
                    <a:bodyPr/>
                    <a:lstStyle/>
                    <a:p>
                      <a:r>
                        <a:rPr lang="pt-BR" dirty="0" smtClean="0"/>
                        <a:t>2010</a:t>
                      </a:r>
                      <a:endParaRPr lang="pt-BR" dirty="0"/>
                    </a:p>
                  </a:txBody>
                  <a:tcPr/>
                </a:tc>
                <a:tc>
                  <a:txBody>
                    <a:bodyPr/>
                    <a:lstStyle/>
                    <a:p>
                      <a:r>
                        <a:rPr lang="pt-BR" dirty="0" smtClean="0"/>
                        <a:t>300</a:t>
                      </a:r>
                      <a:endParaRPr lang="pt-BR" dirty="0"/>
                    </a:p>
                  </a:txBody>
                  <a:tcPr/>
                </a:tc>
              </a:tr>
              <a:tr h="366754">
                <a:tc>
                  <a:txBody>
                    <a:bodyPr/>
                    <a:lstStyle/>
                    <a:p>
                      <a:r>
                        <a:rPr lang="pt-BR" dirty="0" smtClean="0"/>
                        <a:t>2011</a:t>
                      </a:r>
                      <a:endParaRPr lang="pt-BR" dirty="0"/>
                    </a:p>
                  </a:txBody>
                  <a:tcPr/>
                </a:tc>
                <a:tc>
                  <a:txBody>
                    <a:bodyPr/>
                    <a:lstStyle/>
                    <a:p>
                      <a:r>
                        <a:rPr lang="pt-BR" dirty="0" smtClean="0"/>
                        <a:t>400</a:t>
                      </a:r>
                      <a:endParaRPr lang="pt-BR" dirty="0"/>
                    </a:p>
                  </a:txBody>
                  <a:tcPr/>
                </a:tc>
              </a:tr>
              <a:tr h="366754">
                <a:tc>
                  <a:txBody>
                    <a:bodyPr/>
                    <a:lstStyle/>
                    <a:p>
                      <a:r>
                        <a:rPr lang="pt-BR" dirty="0" smtClean="0"/>
                        <a:t>2012</a:t>
                      </a:r>
                      <a:endParaRPr lang="pt-BR" dirty="0"/>
                    </a:p>
                  </a:txBody>
                  <a:tcPr/>
                </a:tc>
                <a:tc>
                  <a:txBody>
                    <a:bodyPr/>
                    <a:lstStyle/>
                    <a:p>
                      <a:r>
                        <a:rPr lang="pt-BR" dirty="0" smtClean="0"/>
                        <a:t>350</a:t>
                      </a:r>
                      <a:endParaRPr lang="pt-BR" dirty="0"/>
                    </a:p>
                  </a:txBody>
                  <a:tcPr/>
                </a:tc>
              </a:tr>
              <a:tr h="366754">
                <a:tc>
                  <a:txBody>
                    <a:bodyPr/>
                    <a:lstStyle/>
                    <a:p>
                      <a:r>
                        <a:rPr lang="pt-BR" dirty="0" smtClean="0"/>
                        <a:t>2013</a:t>
                      </a:r>
                      <a:endParaRPr lang="pt-BR" dirty="0"/>
                    </a:p>
                  </a:txBody>
                  <a:tcPr/>
                </a:tc>
                <a:tc>
                  <a:txBody>
                    <a:bodyPr/>
                    <a:lstStyle/>
                    <a:p>
                      <a:r>
                        <a:rPr lang="pt-BR" dirty="0" smtClean="0"/>
                        <a:t>500</a:t>
                      </a:r>
                      <a:endParaRPr lang="pt-BR" dirty="0"/>
                    </a:p>
                  </a:txBody>
                  <a:tcPr/>
                </a:tc>
              </a:tr>
              <a:tr h="366754">
                <a:tc>
                  <a:txBody>
                    <a:bodyPr/>
                    <a:lstStyle/>
                    <a:p>
                      <a:r>
                        <a:rPr lang="pt-BR" dirty="0" smtClean="0"/>
                        <a:t>2014</a:t>
                      </a:r>
                      <a:endParaRPr lang="pt-BR" dirty="0"/>
                    </a:p>
                  </a:txBody>
                  <a:tcPr/>
                </a:tc>
                <a:tc>
                  <a:txBody>
                    <a:bodyPr/>
                    <a:lstStyle/>
                    <a:p>
                      <a:r>
                        <a:rPr lang="pt-BR" dirty="0" smtClean="0"/>
                        <a:t>450</a:t>
                      </a:r>
                      <a:endParaRPr lang="pt-BR" dirty="0"/>
                    </a:p>
                  </a:txBody>
                  <a:tcPr/>
                </a:tc>
              </a:tr>
              <a:tr h="366754">
                <a:tc>
                  <a:txBody>
                    <a:bodyPr/>
                    <a:lstStyle/>
                    <a:p>
                      <a:r>
                        <a:rPr lang="pt-BR" dirty="0" smtClean="0"/>
                        <a:t>2015</a:t>
                      </a:r>
                      <a:endParaRPr lang="pt-BR" dirty="0"/>
                    </a:p>
                  </a:txBody>
                  <a:tcPr/>
                </a:tc>
                <a:tc>
                  <a:txBody>
                    <a:bodyPr/>
                    <a:lstStyle/>
                    <a:p>
                      <a:r>
                        <a:rPr lang="pt-BR" dirty="0" smtClean="0"/>
                        <a:t>500</a:t>
                      </a:r>
                      <a:endParaRPr lang="pt-BR" dirty="0"/>
                    </a:p>
                  </a:txBody>
                  <a:tcPr/>
                </a:tc>
              </a:tr>
            </a:tbl>
          </a:graphicData>
        </a:graphic>
      </p:graphicFrame>
      <mc:AlternateContent xmlns:mc="http://schemas.openxmlformats.org/markup-compatibility/2006" xmlns:p14="http://schemas.microsoft.com/office/powerpoint/2010/main">
        <mc:Choice Requires="p14">
          <p:contentPart p14:bwMode="auto" r:id="rId2">
            <p14:nvContentPartPr>
              <p14:cNvPr id="3" name="Tinta 2"/>
              <p14:cNvContentPartPr/>
              <p14:nvPr/>
            </p14:nvContentPartPr>
            <p14:xfrm>
              <a:off x="757080" y="4564800"/>
              <a:ext cx="7408440" cy="886320"/>
            </p14:xfrm>
          </p:contentPart>
        </mc:Choice>
        <mc:Fallback xmlns="">
          <p:pic>
            <p:nvPicPr>
              <p:cNvPr id="3" name="Tinta 2"/>
              <p:cNvPicPr/>
              <p:nvPr/>
            </p:nvPicPr>
            <p:blipFill>
              <a:blip r:embed="rId3"/>
              <a:stretch>
                <a:fillRect/>
              </a:stretch>
            </p:blipFill>
            <p:spPr>
              <a:xfrm>
                <a:off x="747720" y="4555440"/>
                <a:ext cx="7427160" cy="905040"/>
              </a:xfrm>
              <a:prstGeom prst="rect">
                <a:avLst/>
              </a:prstGeom>
            </p:spPr>
          </p:pic>
        </mc:Fallback>
      </mc:AlternateContent>
    </p:spTree>
    <p:extLst>
      <p:ext uri="{BB962C8B-B14F-4D97-AF65-F5344CB8AC3E}">
        <p14:creationId xmlns:p14="http://schemas.microsoft.com/office/powerpoint/2010/main" val="22625999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Média Móvel ponderada</a:t>
            </a:r>
            <a:endParaRPr lang="pt-BR" dirty="0"/>
          </a:p>
        </p:txBody>
      </p:sp>
      <p:sp>
        <p:nvSpPr>
          <p:cNvPr id="3" name="Espaço Reservado para Conteúdo 2"/>
          <p:cNvSpPr>
            <a:spLocks noGrp="1"/>
          </p:cNvSpPr>
          <p:nvPr>
            <p:ph idx="1"/>
          </p:nvPr>
        </p:nvSpPr>
        <p:spPr/>
        <p:txBody>
          <a:bodyPr/>
          <a:lstStyle/>
          <a:p>
            <a:endParaRPr lang="pt-BR"/>
          </a:p>
        </p:txBody>
      </p:sp>
      <p:graphicFrame>
        <p:nvGraphicFramePr>
          <p:cNvPr id="4" name="Espaço Reservado para Conteúdo 3"/>
          <p:cNvGraphicFramePr>
            <a:graphicFrameLocks/>
          </p:cNvGraphicFramePr>
          <p:nvPr>
            <p:extLst>
              <p:ext uri="{D42A27DB-BD31-4B8C-83A1-F6EECF244321}">
                <p14:modId xmlns:p14="http://schemas.microsoft.com/office/powerpoint/2010/main" val="1638631610"/>
              </p:ext>
            </p:extLst>
          </p:nvPr>
        </p:nvGraphicFramePr>
        <p:xfrm>
          <a:off x="457200" y="1600200"/>
          <a:ext cx="8229600" cy="259588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pt-BR" dirty="0" smtClean="0"/>
                        <a:t>Ano/Período</a:t>
                      </a:r>
                      <a:endParaRPr lang="pt-BR" dirty="0"/>
                    </a:p>
                  </a:txBody>
                  <a:tcPr/>
                </a:tc>
                <a:tc>
                  <a:txBody>
                    <a:bodyPr/>
                    <a:lstStyle/>
                    <a:p>
                      <a:r>
                        <a:rPr lang="pt-BR" dirty="0" smtClean="0"/>
                        <a:t>Consumo</a:t>
                      </a:r>
                      <a:endParaRPr lang="pt-BR" dirty="0"/>
                    </a:p>
                  </a:txBody>
                  <a:tcPr/>
                </a:tc>
                <a:tc>
                  <a:txBody>
                    <a:bodyPr/>
                    <a:lstStyle/>
                    <a:p>
                      <a:r>
                        <a:rPr lang="pt-BR" dirty="0" smtClean="0"/>
                        <a:t>Peso</a:t>
                      </a:r>
                      <a:endParaRPr lang="pt-BR" dirty="0"/>
                    </a:p>
                  </a:txBody>
                  <a:tcPr/>
                </a:tc>
                <a:tc>
                  <a:txBody>
                    <a:bodyPr/>
                    <a:lstStyle/>
                    <a:p>
                      <a:r>
                        <a:rPr lang="pt-BR" dirty="0" smtClean="0"/>
                        <a:t>Consumo</a:t>
                      </a:r>
                      <a:r>
                        <a:rPr lang="pt-BR" baseline="0" dirty="0" smtClean="0"/>
                        <a:t> x Peso</a:t>
                      </a:r>
                      <a:endParaRPr lang="pt-BR" dirty="0"/>
                    </a:p>
                  </a:txBody>
                  <a:tcPr/>
                </a:tc>
              </a:tr>
              <a:tr h="370840">
                <a:tc>
                  <a:txBody>
                    <a:bodyPr/>
                    <a:lstStyle/>
                    <a:p>
                      <a:r>
                        <a:rPr lang="pt-BR" dirty="0" smtClean="0"/>
                        <a:t>2010</a:t>
                      </a:r>
                      <a:endParaRPr lang="pt-BR" dirty="0"/>
                    </a:p>
                  </a:txBody>
                  <a:tcPr/>
                </a:tc>
                <a:tc>
                  <a:txBody>
                    <a:bodyPr/>
                    <a:lstStyle/>
                    <a:p>
                      <a:r>
                        <a:rPr lang="pt-BR" dirty="0" smtClean="0"/>
                        <a:t>300</a:t>
                      </a:r>
                      <a:endParaRPr lang="pt-BR" dirty="0"/>
                    </a:p>
                  </a:txBody>
                  <a:tcPr/>
                </a:tc>
                <a:tc>
                  <a:txBody>
                    <a:bodyPr/>
                    <a:lstStyle/>
                    <a:p>
                      <a:r>
                        <a:rPr lang="pt-BR" dirty="0" smtClean="0"/>
                        <a:t>5%</a:t>
                      </a:r>
                      <a:endParaRPr lang="pt-BR" dirty="0"/>
                    </a:p>
                  </a:txBody>
                  <a:tcPr/>
                </a:tc>
                <a:tc>
                  <a:txBody>
                    <a:bodyPr/>
                    <a:lstStyle/>
                    <a:p>
                      <a:endParaRPr lang="pt-BR" dirty="0"/>
                    </a:p>
                  </a:txBody>
                  <a:tcPr/>
                </a:tc>
              </a:tr>
              <a:tr h="370840">
                <a:tc>
                  <a:txBody>
                    <a:bodyPr/>
                    <a:lstStyle/>
                    <a:p>
                      <a:r>
                        <a:rPr lang="pt-BR" dirty="0" smtClean="0"/>
                        <a:t>2011</a:t>
                      </a:r>
                      <a:endParaRPr lang="pt-BR" dirty="0"/>
                    </a:p>
                  </a:txBody>
                  <a:tcPr/>
                </a:tc>
                <a:tc>
                  <a:txBody>
                    <a:bodyPr/>
                    <a:lstStyle/>
                    <a:p>
                      <a:r>
                        <a:rPr lang="pt-BR" dirty="0" smtClean="0"/>
                        <a:t>400</a:t>
                      </a:r>
                      <a:endParaRPr lang="pt-BR" dirty="0"/>
                    </a:p>
                  </a:txBody>
                  <a:tcPr/>
                </a:tc>
                <a:tc>
                  <a:txBody>
                    <a:bodyPr/>
                    <a:lstStyle/>
                    <a:p>
                      <a:r>
                        <a:rPr lang="pt-BR" dirty="0" smtClean="0"/>
                        <a:t>10%</a:t>
                      </a:r>
                      <a:endParaRPr lang="pt-BR" dirty="0"/>
                    </a:p>
                  </a:txBody>
                  <a:tcPr/>
                </a:tc>
                <a:tc>
                  <a:txBody>
                    <a:bodyPr/>
                    <a:lstStyle/>
                    <a:p>
                      <a:endParaRPr lang="pt-BR" dirty="0"/>
                    </a:p>
                  </a:txBody>
                  <a:tcPr/>
                </a:tc>
              </a:tr>
              <a:tr h="370840">
                <a:tc>
                  <a:txBody>
                    <a:bodyPr/>
                    <a:lstStyle/>
                    <a:p>
                      <a:r>
                        <a:rPr lang="pt-BR" dirty="0" smtClean="0"/>
                        <a:t>2012</a:t>
                      </a:r>
                      <a:endParaRPr lang="pt-BR" dirty="0"/>
                    </a:p>
                  </a:txBody>
                  <a:tcPr/>
                </a:tc>
                <a:tc>
                  <a:txBody>
                    <a:bodyPr/>
                    <a:lstStyle/>
                    <a:p>
                      <a:r>
                        <a:rPr lang="pt-BR" dirty="0" smtClean="0"/>
                        <a:t>350</a:t>
                      </a:r>
                      <a:endParaRPr lang="pt-BR" dirty="0"/>
                    </a:p>
                  </a:txBody>
                  <a:tcPr/>
                </a:tc>
                <a:tc>
                  <a:txBody>
                    <a:bodyPr/>
                    <a:lstStyle/>
                    <a:p>
                      <a:r>
                        <a:rPr lang="pt-BR" dirty="0" smtClean="0"/>
                        <a:t>10%</a:t>
                      </a:r>
                      <a:endParaRPr lang="pt-BR" dirty="0"/>
                    </a:p>
                  </a:txBody>
                  <a:tcPr/>
                </a:tc>
                <a:tc>
                  <a:txBody>
                    <a:bodyPr/>
                    <a:lstStyle/>
                    <a:p>
                      <a:endParaRPr lang="pt-BR" dirty="0"/>
                    </a:p>
                  </a:txBody>
                  <a:tcPr/>
                </a:tc>
              </a:tr>
              <a:tr h="370840">
                <a:tc>
                  <a:txBody>
                    <a:bodyPr/>
                    <a:lstStyle/>
                    <a:p>
                      <a:r>
                        <a:rPr lang="pt-BR" dirty="0" smtClean="0"/>
                        <a:t>2013</a:t>
                      </a:r>
                      <a:endParaRPr lang="pt-BR" dirty="0"/>
                    </a:p>
                  </a:txBody>
                  <a:tcPr/>
                </a:tc>
                <a:tc>
                  <a:txBody>
                    <a:bodyPr/>
                    <a:lstStyle/>
                    <a:p>
                      <a:r>
                        <a:rPr lang="pt-BR" dirty="0" smtClean="0"/>
                        <a:t>500</a:t>
                      </a:r>
                      <a:endParaRPr lang="pt-BR" dirty="0"/>
                    </a:p>
                  </a:txBody>
                  <a:tcPr/>
                </a:tc>
                <a:tc>
                  <a:txBody>
                    <a:bodyPr/>
                    <a:lstStyle/>
                    <a:p>
                      <a:r>
                        <a:rPr lang="pt-BR" dirty="0" smtClean="0"/>
                        <a:t>15%</a:t>
                      </a:r>
                      <a:endParaRPr lang="pt-BR" dirty="0"/>
                    </a:p>
                  </a:txBody>
                  <a:tcPr/>
                </a:tc>
                <a:tc>
                  <a:txBody>
                    <a:bodyPr/>
                    <a:lstStyle/>
                    <a:p>
                      <a:endParaRPr lang="pt-BR" dirty="0"/>
                    </a:p>
                  </a:txBody>
                  <a:tcPr/>
                </a:tc>
              </a:tr>
              <a:tr h="370840">
                <a:tc>
                  <a:txBody>
                    <a:bodyPr/>
                    <a:lstStyle/>
                    <a:p>
                      <a:r>
                        <a:rPr lang="pt-BR" dirty="0" smtClean="0"/>
                        <a:t>2014</a:t>
                      </a:r>
                      <a:endParaRPr lang="pt-BR" dirty="0"/>
                    </a:p>
                  </a:txBody>
                  <a:tcPr/>
                </a:tc>
                <a:tc>
                  <a:txBody>
                    <a:bodyPr/>
                    <a:lstStyle/>
                    <a:p>
                      <a:r>
                        <a:rPr lang="pt-BR" dirty="0" smtClean="0"/>
                        <a:t>450</a:t>
                      </a:r>
                      <a:endParaRPr lang="pt-BR" dirty="0"/>
                    </a:p>
                  </a:txBody>
                  <a:tcPr/>
                </a:tc>
                <a:tc>
                  <a:txBody>
                    <a:bodyPr/>
                    <a:lstStyle/>
                    <a:p>
                      <a:r>
                        <a:rPr lang="pt-BR" dirty="0" smtClean="0"/>
                        <a:t>25%</a:t>
                      </a:r>
                      <a:endParaRPr lang="pt-BR" dirty="0"/>
                    </a:p>
                  </a:txBody>
                  <a:tcPr/>
                </a:tc>
                <a:tc>
                  <a:txBody>
                    <a:bodyPr/>
                    <a:lstStyle/>
                    <a:p>
                      <a:endParaRPr lang="pt-BR" dirty="0"/>
                    </a:p>
                  </a:txBody>
                  <a:tcPr/>
                </a:tc>
              </a:tr>
              <a:tr h="370840">
                <a:tc>
                  <a:txBody>
                    <a:bodyPr/>
                    <a:lstStyle/>
                    <a:p>
                      <a:r>
                        <a:rPr lang="pt-BR" dirty="0" smtClean="0"/>
                        <a:t>2015</a:t>
                      </a:r>
                      <a:endParaRPr lang="pt-BR" dirty="0"/>
                    </a:p>
                  </a:txBody>
                  <a:tcPr/>
                </a:tc>
                <a:tc>
                  <a:txBody>
                    <a:bodyPr/>
                    <a:lstStyle/>
                    <a:p>
                      <a:r>
                        <a:rPr lang="pt-BR" dirty="0" smtClean="0"/>
                        <a:t>500</a:t>
                      </a:r>
                      <a:endParaRPr lang="pt-BR" dirty="0"/>
                    </a:p>
                  </a:txBody>
                  <a:tcPr/>
                </a:tc>
                <a:tc>
                  <a:txBody>
                    <a:bodyPr/>
                    <a:lstStyle/>
                    <a:p>
                      <a:r>
                        <a:rPr lang="pt-BR" dirty="0" smtClean="0"/>
                        <a:t>35%</a:t>
                      </a:r>
                      <a:endParaRPr lang="pt-BR" dirty="0"/>
                    </a:p>
                  </a:txBody>
                  <a:tcPr/>
                </a:tc>
                <a:tc>
                  <a:txBody>
                    <a:bodyPr/>
                    <a:lstStyle/>
                    <a:p>
                      <a:endParaRPr lang="pt-BR" dirty="0"/>
                    </a:p>
                  </a:txBody>
                  <a:tcPr/>
                </a:tc>
              </a:tr>
            </a:tbl>
          </a:graphicData>
        </a:graphic>
      </p:graphicFrame>
      <mc:AlternateContent xmlns:mc="http://schemas.openxmlformats.org/markup-compatibility/2006" xmlns:p14="http://schemas.microsoft.com/office/powerpoint/2010/main">
        <mc:Choice Requires="p14">
          <p:contentPart p14:bwMode="auto" r:id="rId2">
            <p14:nvContentPartPr>
              <p14:cNvPr id="5" name="Tinta 4"/>
              <p14:cNvContentPartPr/>
              <p14:nvPr/>
            </p14:nvContentPartPr>
            <p14:xfrm>
              <a:off x="150120" y="2035800"/>
              <a:ext cx="8308440" cy="4393800"/>
            </p14:xfrm>
          </p:contentPart>
        </mc:Choice>
        <mc:Fallback xmlns="">
          <p:pic>
            <p:nvPicPr>
              <p:cNvPr id="5" name="Tinta 4"/>
              <p:cNvPicPr/>
              <p:nvPr/>
            </p:nvPicPr>
            <p:blipFill>
              <a:blip r:embed="rId3"/>
              <a:stretch>
                <a:fillRect/>
              </a:stretch>
            </p:blipFill>
            <p:spPr>
              <a:xfrm>
                <a:off x="140760" y="2026440"/>
                <a:ext cx="8327160" cy="4412520"/>
              </a:xfrm>
              <a:prstGeom prst="rect">
                <a:avLst/>
              </a:prstGeom>
            </p:spPr>
          </p:pic>
        </mc:Fallback>
      </mc:AlternateContent>
    </p:spTree>
    <p:extLst>
      <p:ext uri="{BB962C8B-B14F-4D97-AF65-F5344CB8AC3E}">
        <p14:creationId xmlns:p14="http://schemas.microsoft.com/office/powerpoint/2010/main" val="17802483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Média com ponderação exponencial</a:t>
            </a:r>
            <a:endParaRPr lang="pt-BR" dirty="0"/>
          </a:p>
        </p:txBody>
      </p:sp>
      <p:sp>
        <p:nvSpPr>
          <p:cNvPr id="3" name="Espaço Reservado para Conteúdo 2"/>
          <p:cNvSpPr>
            <a:spLocks noGrp="1"/>
          </p:cNvSpPr>
          <p:nvPr>
            <p:ph idx="1"/>
          </p:nvPr>
        </p:nvSpPr>
        <p:spPr/>
        <p:txBody>
          <a:bodyPr/>
          <a:lstStyle/>
          <a:p>
            <a:r>
              <a:rPr lang="pt-BR" dirty="0" smtClean="0">
                <a:sym typeface="Symbol"/>
              </a:rPr>
              <a:t> = taxa de reação</a:t>
            </a:r>
          </a:p>
          <a:p>
            <a:r>
              <a:rPr lang="pt-BR" dirty="0" smtClean="0">
                <a:sym typeface="Symbol"/>
              </a:rPr>
              <a:t>X =  . </a:t>
            </a:r>
            <a:r>
              <a:rPr lang="pt-BR" dirty="0" err="1" smtClean="0">
                <a:sym typeface="Symbol"/>
              </a:rPr>
              <a:t>X</a:t>
            </a:r>
            <a:r>
              <a:rPr lang="pt-BR" baseline="-25000" dirty="0" err="1" smtClean="0">
                <a:sym typeface="Symbol"/>
              </a:rPr>
              <a:t>t</a:t>
            </a:r>
            <a:r>
              <a:rPr lang="pt-BR" dirty="0" smtClean="0">
                <a:sym typeface="Symbol"/>
              </a:rPr>
              <a:t> + (1- ) . X</a:t>
            </a:r>
            <a:r>
              <a:rPr lang="pt-BR" baseline="-25000" dirty="0" smtClean="0">
                <a:sym typeface="Symbol"/>
              </a:rPr>
              <a:t>t-1</a:t>
            </a:r>
          </a:p>
          <a:p>
            <a:r>
              <a:rPr lang="pt-BR" dirty="0" err="1" smtClean="0">
                <a:sym typeface="Symbol"/>
              </a:rPr>
              <a:t>Ex</a:t>
            </a:r>
            <a:r>
              <a:rPr lang="pt-BR" dirty="0" smtClean="0">
                <a:sym typeface="Symbol"/>
              </a:rPr>
              <a:t>:  = 0,3</a:t>
            </a:r>
          </a:p>
          <a:p>
            <a:r>
              <a:rPr lang="pt-BR" dirty="0" err="1" smtClean="0">
                <a:sym typeface="Symbol"/>
              </a:rPr>
              <a:t>X</a:t>
            </a:r>
            <a:r>
              <a:rPr lang="pt-BR" baseline="-25000" dirty="0" err="1" smtClean="0">
                <a:sym typeface="Symbol"/>
              </a:rPr>
              <a:t>t</a:t>
            </a:r>
            <a:r>
              <a:rPr lang="pt-BR" baseline="-25000" dirty="0" smtClean="0">
                <a:sym typeface="Symbol"/>
              </a:rPr>
              <a:t> </a:t>
            </a:r>
            <a:r>
              <a:rPr lang="pt-BR" dirty="0" smtClean="0">
                <a:sym typeface="Symbol"/>
              </a:rPr>
              <a:t>= 500</a:t>
            </a:r>
          </a:p>
          <a:p>
            <a:r>
              <a:rPr lang="pt-BR" dirty="0" smtClean="0">
                <a:sym typeface="Symbol"/>
              </a:rPr>
              <a:t>X</a:t>
            </a:r>
            <a:r>
              <a:rPr lang="pt-BR" baseline="-25000" dirty="0" smtClean="0">
                <a:sym typeface="Symbol"/>
              </a:rPr>
              <a:t>t-1 </a:t>
            </a:r>
            <a:r>
              <a:rPr lang="pt-BR" dirty="0">
                <a:sym typeface="Symbol"/>
              </a:rPr>
              <a:t>=</a:t>
            </a:r>
            <a:r>
              <a:rPr lang="pt-BR" baseline="-25000" dirty="0" smtClean="0">
                <a:sym typeface="Symbol"/>
              </a:rPr>
              <a:t> </a:t>
            </a:r>
            <a:r>
              <a:rPr lang="pt-BR" dirty="0">
                <a:sym typeface="Symbol"/>
              </a:rPr>
              <a:t>470</a:t>
            </a:r>
          </a:p>
          <a:p>
            <a:endParaRPr lang="pt-BR" dirty="0" smtClean="0">
              <a:sym typeface="Symbol"/>
            </a:endParaRPr>
          </a:p>
          <a:p>
            <a:endParaRPr lang="pt-BR" dirty="0" smtClean="0">
              <a:sym typeface="Symbol"/>
            </a:endParaRPr>
          </a:p>
          <a:p>
            <a:endParaRPr lang="pt-BR" baseline="-25000" dirty="0"/>
          </a:p>
        </p:txBody>
      </p:sp>
      <mc:AlternateContent xmlns:mc="http://schemas.openxmlformats.org/markup-compatibility/2006" xmlns:p14="http://schemas.microsoft.com/office/powerpoint/2010/main">
        <mc:Choice Requires="p14">
          <p:contentPart p14:bwMode="auto" r:id="rId2">
            <p14:nvContentPartPr>
              <p14:cNvPr id="4" name="Tinta 3"/>
              <p14:cNvContentPartPr/>
              <p14:nvPr/>
            </p14:nvContentPartPr>
            <p14:xfrm>
              <a:off x="3100320" y="1685880"/>
              <a:ext cx="4536720" cy="3715200"/>
            </p14:xfrm>
          </p:contentPart>
        </mc:Choice>
        <mc:Fallback xmlns="">
          <p:pic>
            <p:nvPicPr>
              <p:cNvPr id="4" name="Tinta 3"/>
              <p:cNvPicPr/>
              <p:nvPr/>
            </p:nvPicPr>
            <p:blipFill>
              <a:blip r:embed="rId3"/>
              <a:stretch>
                <a:fillRect/>
              </a:stretch>
            </p:blipFill>
            <p:spPr>
              <a:xfrm>
                <a:off x="3090960" y="1676520"/>
                <a:ext cx="4555440" cy="3733920"/>
              </a:xfrm>
              <a:prstGeom prst="rect">
                <a:avLst/>
              </a:prstGeom>
            </p:spPr>
          </p:pic>
        </mc:Fallback>
      </mc:AlternateContent>
    </p:spTree>
    <p:extLst>
      <p:ext uri="{BB962C8B-B14F-4D97-AF65-F5344CB8AC3E}">
        <p14:creationId xmlns:p14="http://schemas.microsoft.com/office/powerpoint/2010/main" val="28019117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mc:AlternateContent xmlns:mc="http://schemas.openxmlformats.org/markup-compatibility/2006" xmlns:a14="http://schemas.microsoft.com/office/drawing/2010/main">
        <mc:Choice Requires="a14">
          <p:sp>
            <p:nvSpPr>
              <p:cNvPr id="3" name="Espaço Reservado para Conteúdo 2"/>
              <p:cNvSpPr>
                <a:spLocks noGrp="1"/>
              </p:cNvSpPr>
              <p:nvPr>
                <p:ph idx="1"/>
              </p:nvPr>
            </p:nvSpPr>
            <p:spPr/>
            <p:txBody>
              <a:bodyPr/>
              <a:lstStyle/>
              <a:p>
                <a14:m>
                  <m:oMath xmlns:m="http://schemas.openxmlformats.org/officeDocument/2006/math">
                    <a:fld id="{4A9AC601-1502-4C30-97E3-08CE2BE58F95}" type="mathplaceholder">
                      <a:rPr lang="pt-BR" i="1" smtClean="0">
                        <a:latin typeface="Cambria Math"/>
                      </a:rPr>
                      <a:t>Digite a equação aqui.</a:t>
                    </a:fld>
                  </m:oMath>
                </a14:m>
                <a:endParaRPr lang="pt-BR" dirty="0"/>
              </a:p>
            </p:txBody>
          </p:sp>
        </mc:Choice>
        <mc:Fallback xmlns="">
          <p:sp>
            <p:nvSpPr>
              <p:cNvPr id="3" name="Espaço Reservado para Conteúdo 2"/>
              <p:cNvSpPr>
                <a:spLocks noGrp="1" noRot="1" noChangeAspect="1" noMove="1" noResize="1" noEditPoints="1" noAdjustHandles="1" noChangeArrowheads="1" noChangeShapeType="1" noTextEdit="1"/>
              </p:cNvSpPr>
              <p:nvPr>
                <p:ph idx="1"/>
              </p:nvPr>
            </p:nvSpPr>
            <p:spPr>
              <a:blipFill rotWithShape="1">
                <a:blip r:embed="rId2"/>
                <a:stretch>
                  <a:fillRect/>
                </a:stretch>
              </a:blipFill>
            </p:spPr>
            <p:txBody>
              <a:bodyPr/>
              <a:lstStyle/>
              <a:p>
                <a:r>
                  <a:rPr lang="pt-BR">
                    <a:noFill/>
                  </a:rPr>
                  <a:t> </a:t>
                </a:r>
              </a:p>
            </p:txBody>
          </p:sp>
        </mc:Fallback>
      </mc:AlternateContent>
      <p:graphicFrame>
        <p:nvGraphicFramePr>
          <p:cNvPr id="4" name="Espaço Reservado para Conteúdo 3"/>
          <p:cNvGraphicFramePr>
            <a:graphicFrameLocks/>
          </p:cNvGraphicFramePr>
          <p:nvPr>
            <p:extLst>
              <p:ext uri="{D42A27DB-BD31-4B8C-83A1-F6EECF244321}">
                <p14:modId xmlns:p14="http://schemas.microsoft.com/office/powerpoint/2010/main" val="1580426079"/>
              </p:ext>
            </p:extLst>
          </p:nvPr>
        </p:nvGraphicFramePr>
        <p:xfrm>
          <a:off x="457200" y="1600200"/>
          <a:ext cx="8229600" cy="296672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r>
                        <a:rPr lang="pt-BR" dirty="0" smtClean="0"/>
                        <a:t>Ano/Período</a:t>
                      </a:r>
                      <a:endParaRPr lang="pt-BR" dirty="0"/>
                    </a:p>
                  </a:txBody>
                  <a:tcPr/>
                </a:tc>
                <a:tc>
                  <a:txBody>
                    <a:bodyPr/>
                    <a:lstStyle/>
                    <a:p>
                      <a:r>
                        <a:rPr lang="pt-BR" dirty="0" smtClean="0"/>
                        <a:t>Consumo</a:t>
                      </a:r>
                      <a:endParaRPr lang="pt-BR" dirty="0"/>
                    </a:p>
                  </a:txBody>
                  <a:tcPr/>
                </a:tc>
                <a:tc>
                  <a:txBody>
                    <a:bodyPr/>
                    <a:lstStyle/>
                    <a:p>
                      <a:r>
                        <a:rPr lang="pt-BR" dirty="0" smtClean="0"/>
                        <a:t>X</a:t>
                      </a:r>
                      <a:endParaRPr lang="pt-BR" dirty="0"/>
                    </a:p>
                  </a:txBody>
                  <a:tcPr/>
                </a:tc>
                <a:tc>
                  <a:txBody>
                    <a:bodyPr/>
                    <a:lstStyle/>
                    <a:p>
                      <a:r>
                        <a:rPr lang="pt-BR" dirty="0" smtClean="0"/>
                        <a:t>X²</a:t>
                      </a:r>
                      <a:endParaRPr lang="pt-BR" dirty="0"/>
                    </a:p>
                  </a:txBody>
                  <a:tcPr/>
                </a:tc>
                <a:tc>
                  <a:txBody>
                    <a:bodyPr/>
                    <a:lstStyle/>
                    <a:p>
                      <a:r>
                        <a:rPr lang="pt-BR" dirty="0" smtClean="0"/>
                        <a:t>X.Y</a:t>
                      </a:r>
                      <a:endParaRPr lang="pt-BR" dirty="0"/>
                    </a:p>
                  </a:txBody>
                  <a:tcPr/>
                </a:tc>
              </a:tr>
              <a:tr h="370840">
                <a:tc>
                  <a:txBody>
                    <a:bodyPr/>
                    <a:lstStyle/>
                    <a:p>
                      <a:r>
                        <a:rPr lang="pt-BR" dirty="0" smtClean="0"/>
                        <a:t>2010</a:t>
                      </a:r>
                      <a:endParaRPr lang="pt-BR" dirty="0"/>
                    </a:p>
                  </a:txBody>
                  <a:tcPr/>
                </a:tc>
                <a:tc>
                  <a:txBody>
                    <a:bodyPr/>
                    <a:lstStyle/>
                    <a:p>
                      <a:r>
                        <a:rPr lang="pt-BR" dirty="0" smtClean="0"/>
                        <a:t>300</a:t>
                      </a:r>
                      <a:endParaRPr lang="pt-BR" dirty="0"/>
                    </a:p>
                  </a:txBody>
                  <a:tcPr/>
                </a:tc>
                <a:tc>
                  <a:txBody>
                    <a:bodyPr/>
                    <a:lstStyle/>
                    <a:p>
                      <a:r>
                        <a:rPr lang="pt-BR" dirty="0" smtClean="0"/>
                        <a:t>0</a:t>
                      </a:r>
                      <a:endParaRPr lang="pt-BR" dirty="0"/>
                    </a:p>
                  </a:txBody>
                  <a:tcPr/>
                </a:tc>
                <a:tc>
                  <a:txBody>
                    <a:bodyPr/>
                    <a:lstStyle/>
                    <a:p>
                      <a:r>
                        <a:rPr lang="pt-BR" dirty="0" smtClean="0"/>
                        <a:t>0</a:t>
                      </a:r>
                    </a:p>
                  </a:txBody>
                  <a:tcPr/>
                </a:tc>
                <a:tc>
                  <a:txBody>
                    <a:bodyPr/>
                    <a:lstStyle/>
                    <a:p>
                      <a:r>
                        <a:rPr lang="pt-BR" dirty="0" smtClean="0"/>
                        <a:t>0</a:t>
                      </a:r>
                      <a:endParaRPr lang="pt-BR" dirty="0"/>
                    </a:p>
                  </a:txBody>
                  <a:tcPr/>
                </a:tc>
              </a:tr>
              <a:tr h="370840">
                <a:tc>
                  <a:txBody>
                    <a:bodyPr/>
                    <a:lstStyle/>
                    <a:p>
                      <a:r>
                        <a:rPr lang="pt-BR" dirty="0" smtClean="0"/>
                        <a:t>2011</a:t>
                      </a:r>
                      <a:endParaRPr lang="pt-BR" dirty="0"/>
                    </a:p>
                  </a:txBody>
                  <a:tcPr/>
                </a:tc>
                <a:tc>
                  <a:txBody>
                    <a:bodyPr/>
                    <a:lstStyle/>
                    <a:p>
                      <a:r>
                        <a:rPr lang="pt-BR" dirty="0" smtClean="0"/>
                        <a:t>400</a:t>
                      </a:r>
                      <a:endParaRPr lang="pt-BR" dirty="0"/>
                    </a:p>
                  </a:txBody>
                  <a:tcPr/>
                </a:tc>
                <a:tc>
                  <a:txBody>
                    <a:bodyPr/>
                    <a:lstStyle/>
                    <a:p>
                      <a:r>
                        <a:rPr lang="pt-BR" dirty="0" smtClean="0"/>
                        <a:t>1</a:t>
                      </a:r>
                      <a:endParaRPr lang="pt-BR" dirty="0"/>
                    </a:p>
                  </a:txBody>
                  <a:tcPr/>
                </a:tc>
                <a:tc>
                  <a:txBody>
                    <a:bodyPr/>
                    <a:lstStyle/>
                    <a:p>
                      <a:r>
                        <a:rPr lang="pt-BR" dirty="0" smtClean="0"/>
                        <a:t>1</a:t>
                      </a:r>
                      <a:endParaRPr lang="pt-BR" dirty="0"/>
                    </a:p>
                  </a:txBody>
                  <a:tcPr/>
                </a:tc>
                <a:tc>
                  <a:txBody>
                    <a:bodyPr/>
                    <a:lstStyle/>
                    <a:p>
                      <a:r>
                        <a:rPr lang="pt-BR" dirty="0" smtClean="0"/>
                        <a:t>400</a:t>
                      </a:r>
                      <a:endParaRPr lang="pt-BR" dirty="0"/>
                    </a:p>
                  </a:txBody>
                  <a:tcPr/>
                </a:tc>
              </a:tr>
              <a:tr h="370840">
                <a:tc>
                  <a:txBody>
                    <a:bodyPr/>
                    <a:lstStyle/>
                    <a:p>
                      <a:r>
                        <a:rPr lang="pt-BR" dirty="0" smtClean="0"/>
                        <a:t>2012</a:t>
                      </a:r>
                      <a:endParaRPr lang="pt-BR" dirty="0"/>
                    </a:p>
                  </a:txBody>
                  <a:tcPr/>
                </a:tc>
                <a:tc>
                  <a:txBody>
                    <a:bodyPr/>
                    <a:lstStyle/>
                    <a:p>
                      <a:r>
                        <a:rPr lang="pt-BR" dirty="0" smtClean="0"/>
                        <a:t>350</a:t>
                      </a:r>
                      <a:endParaRPr lang="pt-BR" dirty="0"/>
                    </a:p>
                  </a:txBody>
                  <a:tcPr/>
                </a:tc>
                <a:tc>
                  <a:txBody>
                    <a:bodyPr/>
                    <a:lstStyle/>
                    <a:p>
                      <a:r>
                        <a:rPr lang="pt-BR" dirty="0" smtClean="0"/>
                        <a:t>2</a:t>
                      </a:r>
                      <a:endParaRPr lang="pt-BR" dirty="0"/>
                    </a:p>
                  </a:txBody>
                  <a:tcPr/>
                </a:tc>
                <a:tc>
                  <a:txBody>
                    <a:bodyPr/>
                    <a:lstStyle/>
                    <a:p>
                      <a:r>
                        <a:rPr lang="pt-BR" dirty="0" smtClean="0"/>
                        <a:t>4</a:t>
                      </a:r>
                      <a:endParaRPr lang="pt-BR" dirty="0"/>
                    </a:p>
                  </a:txBody>
                  <a:tcPr/>
                </a:tc>
                <a:tc>
                  <a:txBody>
                    <a:bodyPr/>
                    <a:lstStyle/>
                    <a:p>
                      <a:r>
                        <a:rPr lang="pt-BR" dirty="0" smtClean="0"/>
                        <a:t>700</a:t>
                      </a:r>
                      <a:endParaRPr lang="pt-BR" dirty="0"/>
                    </a:p>
                  </a:txBody>
                  <a:tcPr/>
                </a:tc>
              </a:tr>
              <a:tr h="370840">
                <a:tc>
                  <a:txBody>
                    <a:bodyPr/>
                    <a:lstStyle/>
                    <a:p>
                      <a:r>
                        <a:rPr lang="pt-BR" dirty="0" smtClean="0"/>
                        <a:t>2013</a:t>
                      </a:r>
                      <a:endParaRPr lang="pt-BR" dirty="0"/>
                    </a:p>
                  </a:txBody>
                  <a:tcPr/>
                </a:tc>
                <a:tc>
                  <a:txBody>
                    <a:bodyPr/>
                    <a:lstStyle/>
                    <a:p>
                      <a:r>
                        <a:rPr lang="pt-BR" dirty="0" smtClean="0"/>
                        <a:t>500</a:t>
                      </a:r>
                      <a:endParaRPr lang="pt-BR" dirty="0"/>
                    </a:p>
                  </a:txBody>
                  <a:tcPr/>
                </a:tc>
                <a:tc>
                  <a:txBody>
                    <a:bodyPr/>
                    <a:lstStyle/>
                    <a:p>
                      <a:r>
                        <a:rPr lang="pt-BR" dirty="0" smtClean="0"/>
                        <a:t>3</a:t>
                      </a:r>
                      <a:endParaRPr lang="pt-BR" dirty="0"/>
                    </a:p>
                  </a:txBody>
                  <a:tcPr/>
                </a:tc>
                <a:tc>
                  <a:txBody>
                    <a:bodyPr/>
                    <a:lstStyle/>
                    <a:p>
                      <a:r>
                        <a:rPr lang="pt-BR" dirty="0" smtClean="0"/>
                        <a:t>9</a:t>
                      </a:r>
                      <a:endParaRPr lang="pt-BR" dirty="0"/>
                    </a:p>
                  </a:txBody>
                  <a:tcPr/>
                </a:tc>
                <a:tc>
                  <a:txBody>
                    <a:bodyPr/>
                    <a:lstStyle/>
                    <a:p>
                      <a:r>
                        <a:rPr lang="pt-BR" dirty="0" smtClean="0"/>
                        <a:t>1500</a:t>
                      </a:r>
                      <a:endParaRPr lang="pt-BR" dirty="0"/>
                    </a:p>
                  </a:txBody>
                  <a:tcPr/>
                </a:tc>
              </a:tr>
              <a:tr h="370840">
                <a:tc>
                  <a:txBody>
                    <a:bodyPr/>
                    <a:lstStyle/>
                    <a:p>
                      <a:r>
                        <a:rPr lang="pt-BR" dirty="0" smtClean="0"/>
                        <a:t>2014</a:t>
                      </a:r>
                      <a:endParaRPr lang="pt-BR" dirty="0"/>
                    </a:p>
                  </a:txBody>
                  <a:tcPr/>
                </a:tc>
                <a:tc>
                  <a:txBody>
                    <a:bodyPr/>
                    <a:lstStyle/>
                    <a:p>
                      <a:r>
                        <a:rPr lang="pt-BR" dirty="0" smtClean="0"/>
                        <a:t>450</a:t>
                      </a:r>
                      <a:endParaRPr lang="pt-BR" dirty="0"/>
                    </a:p>
                  </a:txBody>
                  <a:tcPr/>
                </a:tc>
                <a:tc>
                  <a:txBody>
                    <a:bodyPr/>
                    <a:lstStyle/>
                    <a:p>
                      <a:r>
                        <a:rPr lang="pt-BR" dirty="0" smtClean="0"/>
                        <a:t>4</a:t>
                      </a:r>
                      <a:endParaRPr lang="pt-BR" dirty="0"/>
                    </a:p>
                  </a:txBody>
                  <a:tcPr/>
                </a:tc>
                <a:tc>
                  <a:txBody>
                    <a:bodyPr/>
                    <a:lstStyle/>
                    <a:p>
                      <a:r>
                        <a:rPr lang="pt-BR" dirty="0" smtClean="0"/>
                        <a:t>16</a:t>
                      </a:r>
                      <a:endParaRPr lang="pt-BR" dirty="0"/>
                    </a:p>
                  </a:txBody>
                  <a:tcPr/>
                </a:tc>
                <a:tc>
                  <a:txBody>
                    <a:bodyPr/>
                    <a:lstStyle/>
                    <a:p>
                      <a:r>
                        <a:rPr lang="pt-BR" dirty="0" smtClean="0"/>
                        <a:t>1800</a:t>
                      </a:r>
                      <a:endParaRPr lang="pt-BR" dirty="0"/>
                    </a:p>
                  </a:txBody>
                  <a:tcPr/>
                </a:tc>
              </a:tr>
              <a:tr h="370840">
                <a:tc>
                  <a:txBody>
                    <a:bodyPr/>
                    <a:lstStyle/>
                    <a:p>
                      <a:r>
                        <a:rPr lang="pt-BR" dirty="0" smtClean="0"/>
                        <a:t>2015</a:t>
                      </a:r>
                      <a:endParaRPr lang="pt-BR" dirty="0"/>
                    </a:p>
                  </a:txBody>
                  <a:tcPr/>
                </a:tc>
                <a:tc>
                  <a:txBody>
                    <a:bodyPr/>
                    <a:lstStyle/>
                    <a:p>
                      <a:r>
                        <a:rPr lang="pt-BR" dirty="0" smtClean="0"/>
                        <a:t>500</a:t>
                      </a:r>
                      <a:endParaRPr lang="pt-BR" dirty="0"/>
                    </a:p>
                  </a:txBody>
                  <a:tcPr/>
                </a:tc>
                <a:tc>
                  <a:txBody>
                    <a:bodyPr/>
                    <a:lstStyle/>
                    <a:p>
                      <a:r>
                        <a:rPr lang="pt-BR" dirty="0" smtClean="0"/>
                        <a:t>5</a:t>
                      </a:r>
                      <a:endParaRPr lang="pt-BR" dirty="0"/>
                    </a:p>
                  </a:txBody>
                  <a:tcPr/>
                </a:tc>
                <a:tc>
                  <a:txBody>
                    <a:bodyPr/>
                    <a:lstStyle/>
                    <a:p>
                      <a:r>
                        <a:rPr lang="pt-BR" dirty="0" smtClean="0"/>
                        <a:t>25</a:t>
                      </a:r>
                      <a:endParaRPr lang="pt-BR" dirty="0"/>
                    </a:p>
                  </a:txBody>
                  <a:tcPr/>
                </a:tc>
                <a:tc>
                  <a:txBody>
                    <a:bodyPr/>
                    <a:lstStyle/>
                    <a:p>
                      <a:r>
                        <a:rPr lang="pt-BR" dirty="0" smtClean="0"/>
                        <a:t>2500</a:t>
                      </a:r>
                      <a:endParaRPr lang="pt-BR" dirty="0"/>
                    </a:p>
                  </a:txBody>
                  <a:tcPr/>
                </a:tc>
              </a:tr>
              <a:tr h="370840">
                <a:tc>
                  <a:txBody>
                    <a:bodyPr/>
                    <a:lstStyle/>
                    <a:p>
                      <a:r>
                        <a:rPr lang="pt-BR" dirty="0" smtClean="0">
                          <a:sym typeface="Symbol"/>
                        </a:rPr>
                        <a:t></a:t>
                      </a:r>
                      <a:endParaRPr lang="pt-BR" dirty="0"/>
                    </a:p>
                  </a:txBody>
                  <a:tcPr/>
                </a:tc>
                <a:tc>
                  <a:txBody>
                    <a:bodyPr/>
                    <a:lstStyle/>
                    <a:p>
                      <a:r>
                        <a:rPr lang="pt-BR" dirty="0" smtClean="0"/>
                        <a:t>2500</a:t>
                      </a:r>
                      <a:endParaRPr lang="pt-BR" dirty="0"/>
                    </a:p>
                  </a:txBody>
                  <a:tcPr/>
                </a:tc>
                <a:tc>
                  <a:txBody>
                    <a:bodyPr/>
                    <a:lstStyle/>
                    <a:p>
                      <a:r>
                        <a:rPr lang="pt-BR" dirty="0" smtClean="0"/>
                        <a:t>15</a:t>
                      </a:r>
                      <a:endParaRPr lang="pt-BR" dirty="0"/>
                    </a:p>
                  </a:txBody>
                  <a:tcPr/>
                </a:tc>
                <a:tc>
                  <a:txBody>
                    <a:bodyPr/>
                    <a:lstStyle/>
                    <a:p>
                      <a:r>
                        <a:rPr lang="pt-BR" dirty="0" smtClean="0"/>
                        <a:t>55</a:t>
                      </a:r>
                      <a:endParaRPr lang="pt-BR" dirty="0"/>
                    </a:p>
                  </a:txBody>
                  <a:tcPr/>
                </a:tc>
                <a:tc>
                  <a:txBody>
                    <a:bodyPr/>
                    <a:lstStyle/>
                    <a:p>
                      <a:r>
                        <a:rPr lang="pt-BR" dirty="0" smtClean="0"/>
                        <a:t>6900</a:t>
                      </a:r>
                      <a:endParaRPr lang="pt-BR" dirty="0"/>
                    </a:p>
                  </a:txBody>
                  <a:tcPr/>
                </a:tc>
              </a:tr>
            </a:tbl>
          </a:graphicData>
        </a:graphic>
      </p:graphicFrame>
      <p:sp>
        <p:nvSpPr>
          <p:cNvPr id="5" name="CaixaDeTexto 4"/>
          <p:cNvSpPr txBox="1"/>
          <p:nvPr/>
        </p:nvSpPr>
        <p:spPr>
          <a:xfrm>
            <a:off x="467544" y="4869160"/>
            <a:ext cx="1075936" cy="923330"/>
          </a:xfrm>
          <a:prstGeom prst="rect">
            <a:avLst/>
          </a:prstGeom>
          <a:noFill/>
        </p:spPr>
        <p:txBody>
          <a:bodyPr wrap="none" rtlCol="0">
            <a:spAutoFit/>
          </a:bodyPr>
          <a:lstStyle/>
          <a:p>
            <a:r>
              <a:rPr lang="pt-BR" dirty="0" smtClean="0"/>
              <a:t>Y= a + </a:t>
            </a:r>
            <a:r>
              <a:rPr lang="pt-BR" dirty="0" err="1" smtClean="0"/>
              <a:t>b.x</a:t>
            </a:r>
            <a:endParaRPr lang="pt-BR" dirty="0" smtClean="0"/>
          </a:p>
          <a:p>
            <a:endParaRPr lang="pt-BR" dirty="0"/>
          </a:p>
          <a:p>
            <a:endParaRPr lang="pt-BR" dirty="0"/>
          </a:p>
        </p:txBody>
      </p:sp>
      <mc:AlternateContent xmlns:mc="http://schemas.openxmlformats.org/markup-compatibility/2006" xmlns:a14="http://schemas.microsoft.com/office/drawing/2010/main">
        <mc:Choice Requires="a14">
          <p:sp>
            <p:nvSpPr>
              <p:cNvPr id="6" name="CaixaDeTexto 5"/>
              <p:cNvSpPr txBox="1"/>
              <p:nvPr/>
            </p:nvSpPr>
            <p:spPr>
              <a:xfrm>
                <a:off x="467544" y="5348465"/>
                <a:ext cx="1743426" cy="646331"/>
              </a:xfrm>
              <a:prstGeom prst="rect">
                <a:avLst/>
              </a:prstGeom>
              <a:noFill/>
            </p:spPr>
            <p:txBody>
              <a:bodyPr wrap="none" rtlCol="0">
                <a:spAutoFit/>
              </a:bodyPr>
              <a:lstStyle/>
              <a:p>
                <a14:m>
                  <m:oMath xmlns:m="http://schemas.openxmlformats.org/officeDocument/2006/math">
                    <m:r>
                      <a:rPr lang="pt-BR" i="1" smtClean="0">
                        <a:latin typeface="Cambria Math"/>
                        <a:sym typeface="Symbol"/>
                      </a:rPr>
                      <m:t></m:t>
                    </m:r>
                    <m:r>
                      <a:rPr lang="pt-BR" b="0" i="1" smtClean="0">
                        <a:latin typeface="Cambria Math"/>
                        <a:sym typeface="Symbol"/>
                      </a:rPr>
                      <m:t>𝑦</m:t>
                    </m:r>
                    <m:r>
                      <a:rPr lang="pt-BR" b="0" i="1" smtClean="0">
                        <a:latin typeface="Cambria Math"/>
                        <a:sym typeface="Symbol"/>
                      </a:rPr>
                      <m:t>=</m:t>
                    </m:r>
                    <m:r>
                      <a:rPr lang="pt-BR" b="0" i="1" smtClean="0">
                        <a:latin typeface="Cambria Math"/>
                        <a:sym typeface="Symbol"/>
                      </a:rPr>
                      <m:t>𝑛𝑎</m:t>
                    </m:r>
                    <m:r>
                      <a:rPr lang="pt-BR" b="0" i="1" smtClean="0">
                        <a:latin typeface="Cambria Math"/>
                        <a:sym typeface="Symbol"/>
                      </a:rPr>
                      <m:t>+</m:t>
                    </m:r>
                  </m:oMath>
                </a14:m>
                <a:r>
                  <a:rPr lang="pt-BR" dirty="0" smtClean="0"/>
                  <a:t>xb</a:t>
                </a:r>
              </a:p>
              <a:p>
                <a14:m>
                  <m:oMath xmlns:m="http://schemas.openxmlformats.org/officeDocument/2006/math">
                    <m:r>
                      <a:rPr lang="pt-BR" i="1" smtClean="0">
                        <a:latin typeface="Cambria Math"/>
                        <a:sym typeface="Symbol"/>
                      </a:rPr>
                      <m:t></m:t>
                    </m:r>
                  </m:oMath>
                </a14:m>
                <a:r>
                  <a:rPr lang="pt-BR" dirty="0" err="1" smtClean="0"/>
                  <a:t>xy</a:t>
                </a:r>
                <a:r>
                  <a:rPr lang="pt-BR" dirty="0" smtClean="0"/>
                  <a:t> = </a:t>
                </a:r>
                <a14:m>
                  <m:oMath xmlns:m="http://schemas.openxmlformats.org/officeDocument/2006/math">
                    <m:r>
                      <a:rPr lang="pt-BR" i="1" smtClean="0">
                        <a:latin typeface="Cambria Math"/>
                        <a:sym typeface="Symbol"/>
                      </a:rPr>
                      <m:t></m:t>
                    </m:r>
                  </m:oMath>
                </a14:m>
                <a:r>
                  <a:rPr lang="pt-BR" dirty="0" err="1" smtClean="0"/>
                  <a:t>xa</a:t>
                </a:r>
                <a:r>
                  <a:rPr lang="pt-BR" dirty="0"/>
                  <a:t> </a:t>
                </a:r>
                <a:r>
                  <a:rPr lang="pt-BR" dirty="0" smtClean="0"/>
                  <a:t>+ </a:t>
                </a:r>
                <a14:m>
                  <m:oMath xmlns:m="http://schemas.openxmlformats.org/officeDocument/2006/math">
                    <m:r>
                      <a:rPr lang="pt-BR" i="1" smtClean="0">
                        <a:latin typeface="Cambria Math"/>
                        <a:sym typeface="Symbol"/>
                      </a:rPr>
                      <m:t></m:t>
                    </m:r>
                  </m:oMath>
                </a14:m>
                <a:r>
                  <a:rPr lang="pt-BR" dirty="0" smtClean="0"/>
                  <a:t>x²b</a:t>
                </a:r>
                <a:endParaRPr lang="pt-BR" dirty="0"/>
              </a:p>
            </p:txBody>
          </p:sp>
        </mc:Choice>
        <mc:Fallback xmlns="">
          <p:sp>
            <p:nvSpPr>
              <p:cNvPr id="6" name="CaixaDeTexto 5"/>
              <p:cNvSpPr txBox="1">
                <a:spLocks noRot="1" noChangeAspect="1" noMove="1" noResize="1" noEditPoints="1" noAdjustHandles="1" noChangeArrowheads="1" noChangeShapeType="1" noTextEdit="1"/>
              </p:cNvSpPr>
              <p:nvPr/>
            </p:nvSpPr>
            <p:spPr>
              <a:xfrm>
                <a:off x="467544" y="5348465"/>
                <a:ext cx="1743426" cy="646331"/>
              </a:xfrm>
              <a:prstGeom prst="rect">
                <a:avLst/>
              </a:prstGeom>
              <a:blipFill rotWithShape="1">
                <a:blip r:embed="rId3"/>
                <a:stretch>
                  <a:fillRect t="-4717" r="-1748" b="-14151"/>
                </a:stretch>
              </a:blipFill>
            </p:spPr>
            <p:txBody>
              <a:bodyPr/>
              <a:lstStyle/>
              <a:p>
                <a:r>
                  <a:rPr lang="pt-BR">
                    <a:noFill/>
                  </a:rPr>
                  <a:t> </a:t>
                </a:r>
              </a:p>
            </p:txBody>
          </p:sp>
        </mc:Fallback>
      </mc:AlternateContent>
      <mc:AlternateContent xmlns:mc="http://schemas.openxmlformats.org/markup-compatibility/2006" xmlns:p14="http://schemas.microsoft.com/office/powerpoint/2010/main">
        <mc:Choice Requires="p14">
          <p:contentPart p14:bwMode="auto" r:id="rId4">
            <p14:nvContentPartPr>
              <p14:cNvPr id="7" name="Tinta 6"/>
              <p14:cNvContentPartPr/>
              <p14:nvPr/>
            </p14:nvContentPartPr>
            <p14:xfrm>
              <a:off x="342720" y="164160"/>
              <a:ext cx="7201440" cy="5858280"/>
            </p14:xfrm>
          </p:contentPart>
        </mc:Choice>
        <mc:Fallback xmlns="">
          <p:pic>
            <p:nvPicPr>
              <p:cNvPr id="7" name="Tinta 6"/>
              <p:cNvPicPr/>
              <p:nvPr/>
            </p:nvPicPr>
            <p:blipFill>
              <a:blip r:embed="rId5"/>
              <a:stretch>
                <a:fillRect/>
              </a:stretch>
            </p:blipFill>
            <p:spPr>
              <a:xfrm>
                <a:off x="333360" y="154800"/>
                <a:ext cx="7220160" cy="5877000"/>
              </a:xfrm>
              <a:prstGeom prst="rect">
                <a:avLst/>
              </a:prstGeom>
            </p:spPr>
          </p:pic>
        </mc:Fallback>
      </mc:AlternateContent>
    </p:spTree>
    <p:extLst>
      <p:ext uri="{BB962C8B-B14F-4D97-AF65-F5344CB8AC3E}">
        <p14:creationId xmlns:p14="http://schemas.microsoft.com/office/powerpoint/2010/main" val="13960979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mc:AlternateContent xmlns:mc="http://schemas.openxmlformats.org/markup-compatibility/2006" xmlns:p14="http://schemas.microsoft.com/office/powerpoint/2010/main">
        <mc:Choice Requires="p14">
          <p:contentPart p14:bwMode="auto" r:id="rId2">
            <p14:nvContentPartPr>
              <p14:cNvPr id="4" name="Tinta 3"/>
              <p14:cNvContentPartPr/>
              <p14:nvPr/>
            </p14:nvContentPartPr>
            <p14:xfrm>
              <a:off x="107280" y="142920"/>
              <a:ext cx="8972640" cy="6343920"/>
            </p14:xfrm>
          </p:contentPart>
        </mc:Choice>
        <mc:Fallback xmlns="">
          <p:pic>
            <p:nvPicPr>
              <p:cNvPr id="4" name="Tinta 3"/>
              <p:cNvPicPr/>
              <p:nvPr/>
            </p:nvPicPr>
            <p:blipFill>
              <a:blip r:embed="rId3"/>
              <a:stretch>
                <a:fillRect/>
              </a:stretch>
            </p:blipFill>
            <p:spPr>
              <a:xfrm>
                <a:off x="97920" y="133560"/>
                <a:ext cx="8991360" cy="6362640"/>
              </a:xfrm>
              <a:prstGeom prst="rect">
                <a:avLst/>
              </a:prstGeom>
            </p:spPr>
          </p:pic>
        </mc:Fallback>
      </mc:AlternateContent>
    </p:spTree>
    <p:extLst>
      <p:ext uri="{BB962C8B-B14F-4D97-AF65-F5344CB8AC3E}">
        <p14:creationId xmlns:p14="http://schemas.microsoft.com/office/powerpoint/2010/main" val="32311878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spTree>
    <p:extLst>
      <p:ext uri="{BB962C8B-B14F-4D97-AF65-F5344CB8AC3E}">
        <p14:creationId xmlns:p14="http://schemas.microsoft.com/office/powerpoint/2010/main" val="35489364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spTree>
    <p:extLst>
      <p:ext uri="{BB962C8B-B14F-4D97-AF65-F5344CB8AC3E}">
        <p14:creationId xmlns:p14="http://schemas.microsoft.com/office/powerpoint/2010/main" val="87224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ABC</a:t>
            </a:r>
            <a:endParaRPr lang="pt-BR" dirty="0"/>
          </a:p>
        </p:txBody>
      </p:sp>
      <p:sp>
        <p:nvSpPr>
          <p:cNvPr id="3" name="Subtítulo 2"/>
          <p:cNvSpPr>
            <a:spLocks noGrp="1"/>
          </p:cNvSpPr>
          <p:nvPr>
            <p:ph type="subTitle" idx="1"/>
          </p:nvPr>
        </p:nvSpPr>
        <p:spPr/>
        <p:txBody>
          <a:bodyPr/>
          <a:lstStyle/>
          <a:p>
            <a:endParaRPr lang="pt-BR"/>
          </a:p>
        </p:txBody>
      </p:sp>
    </p:spTree>
    <p:extLst>
      <p:ext uri="{BB962C8B-B14F-4D97-AF65-F5344CB8AC3E}">
        <p14:creationId xmlns:p14="http://schemas.microsoft.com/office/powerpoint/2010/main" val="23969594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Análise de estoques</a:t>
            </a:r>
            <a:endParaRPr lang="pt-BR" dirty="0"/>
          </a:p>
        </p:txBody>
      </p:sp>
      <p:sp>
        <p:nvSpPr>
          <p:cNvPr id="3" name="Subtítulo 2"/>
          <p:cNvSpPr>
            <a:spLocks noGrp="1"/>
          </p:cNvSpPr>
          <p:nvPr>
            <p:ph type="subTitle" idx="1"/>
          </p:nvPr>
        </p:nvSpPr>
        <p:spPr/>
        <p:txBody>
          <a:bodyPr/>
          <a:lstStyle/>
          <a:p>
            <a:endParaRPr lang="pt-BR"/>
          </a:p>
        </p:txBody>
      </p:sp>
    </p:spTree>
    <p:extLst>
      <p:ext uri="{BB962C8B-B14F-4D97-AF65-F5344CB8AC3E}">
        <p14:creationId xmlns:p14="http://schemas.microsoft.com/office/powerpoint/2010/main" val="2764019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Formulário</a:t>
            </a:r>
            <a:endParaRPr lang="pt-BR" dirty="0"/>
          </a:p>
        </p:txBody>
      </p:sp>
      <p:sp>
        <p:nvSpPr>
          <p:cNvPr id="3" name="Espaço Reservado para Conteúdo 2"/>
          <p:cNvSpPr>
            <a:spLocks noGrp="1"/>
          </p:cNvSpPr>
          <p:nvPr>
            <p:ph idx="1"/>
          </p:nvPr>
        </p:nvSpPr>
        <p:spPr/>
        <p:txBody>
          <a:bodyPr/>
          <a:lstStyle/>
          <a:p>
            <a:endParaRPr lang="pt-BR"/>
          </a:p>
        </p:txBody>
      </p:sp>
      <mc:AlternateContent xmlns:mc="http://schemas.openxmlformats.org/markup-compatibility/2006" xmlns:p14="http://schemas.microsoft.com/office/powerpoint/2010/main">
        <mc:Choice Requires="p14">
          <p:contentPart p14:bwMode="auto" r:id="rId2">
            <p14:nvContentPartPr>
              <p14:cNvPr id="4" name="Tinta 3"/>
              <p14:cNvContentPartPr/>
              <p14:nvPr/>
            </p14:nvContentPartPr>
            <p14:xfrm>
              <a:off x="235800" y="1143000"/>
              <a:ext cx="8808480" cy="4650840"/>
            </p14:xfrm>
          </p:contentPart>
        </mc:Choice>
        <mc:Fallback xmlns="">
          <p:pic>
            <p:nvPicPr>
              <p:cNvPr id="4" name="Tinta 3"/>
              <p:cNvPicPr/>
              <p:nvPr/>
            </p:nvPicPr>
            <p:blipFill>
              <a:blip r:embed="rId3"/>
              <a:stretch>
                <a:fillRect/>
              </a:stretch>
            </p:blipFill>
            <p:spPr>
              <a:xfrm>
                <a:off x="226440" y="1133640"/>
                <a:ext cx="8827200" cy="4669560"/>
              </a:xfrm>
              <a:prstGeom prst="rect">
                <a:avLst/>
              </a:prstGeom>
            </p:spPr>
          </p:pic>
        </mc:Fallback>
      </mc:AlternateContent>
    </p:spTree>
    <p:extLst>
      <p:ext uri="{BB962C8B-B14F-4D97-AF65-F5344CB8AC3E}">
        <p14:creationId xmlns:p14="http://schemas.microsoft.com/office/powerpoint/2010/main" val="38973752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Nível de confiança e desvio padrão</a:t>
            </a:r>
            <a:endParaRPr lang="pt-BR" dirty="0"/>
          </a:p>
        </p:txBody>
      </p:sp>
      <p:sp>
        <p:nvSpPr>
          <p:cNvPr id="3" name="Espaço Reservado para Conteúdo 2"/>
          <p:cNvSpPr>
            <a:spLocks noGrp="1"/>
          </p:cNvSpPr>
          <p:nvPr>
            <p:ph idx="1"/>
          </p:nvPr>
        </p:nvSpPr>
        <p:spPr/>
        <p:txBody>
          <a:bodyPr/>
          <a:lstStyle/>
          <a:p>
            <a:endParaRPr lang="pt-BR"/>
          </a:p>
        </p:txBody>
      </p:sp>
      <mc:AlternateContent xmlns:mc="http://schemas.openxmlformats.org/markup-compatibility/2006" xmlns:p14="http://schemas.microsoft.com/office/powerpoint/2010/main">
        <mc:Choice Requires="p14">
          <p:contentPart p14:bwMode="auto" r:id="rId2">
            <p14:nvContentPartPr>
              <p14:cNvPr id="4" name="Tinta 3"/>
              <p14:cNvContentPartPr/>
              <p14:nvPr/>
            </p14:nvContentPartPr>
            <p14:xfrm>
              <a:off x="192960" y="1271520"/>
              <a:ext cx="7386840" cy="4951080"/>
            </p14:xfrm>
          </p:contentPart>
        </mc:Choice>
        <mc:Fallback xmlns="">
          <p:pic>
            <p:nvPicPr>
              <p:cNvPr id="4" name="Tinta 3"/>
              <p:cNvPicPr/>
              <p:nvPr/>
            </p:nvPicPr>
            <p:blipFill>
              <a:blip r:embed="rId3"/>
              <a:stretch>
                <a:fillRect/>
              </a:stretch>
            </p:blipFill>
            <p:spPr>
              <a:xfrm>
                <a:off x="183600" y="1262160"/>
                <a:ext cx="7405560" cy="4969800"/>
              </a:xfrm>
              <a:prstGeom prst="rect">
                <a:avLst/>
              </a:prstGeom>
            </p:spPr>
          </p:pic>
        </mc:Fallback>
      </mc:AlternateContent>
    </p:spTree>
    <p:extLst>
      <p:ext uri="{BB962C8B-B14F-4D97-AF65-F5344CB8AC3E}">
        <p14:creationId xmlns:p14="http://schemas.microsoft.com/office/powerpoint/2010/main" val="13442926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Exemplo 1</a:t>
            </a:r>
            <a:endParaRPr lang="pt-BR" dirty="0"/>
          </a:p>
        </p:txBody>
      </p:sp>
      <p:sp>
        <p:nvSpPr>
          <p:cNvPr id="3" name="Espaço Reservado para Conteúdo 2"/>
          <p:cNvSpPr>
            <a:spLocks noGrp="1"/>
          </p:cNvSpPr>
          <p:nvPr>
            <p:ph idx="1"/>
          </p:nvPr>
        </p:nvSpPr>
        <p:spPr/>
        <p:txBody>
          <a:bodyPr/>
          <a:lstStyle/>
          <a:p>
            <a:r>
              <a:rPr lang="pt-BR" dirty="0" smtClean="0"/>
              <a:t>D = 300</a:t>
            </a:r>
          </a:p>
          <a:p>
            <a:r>
              <a:rPr lang="pt-BR" dirty="0" smtClean="0"/>
              <a:t>Q = 100</a:t>
            </a:r>
          </a:p>
          <a:p>
            <a:r>
              <a:rPr lang="pt-BR" dirty="0" err="1" smtClean="0"/>
              <a:t>Ta</a:t>
            </a:r>
            <a:r>
              <a:rPr lang="pt-BR" dirty="0" smtClean="0"/>
              <a:t> = 5 dias</a:t>
            </a:r>
          </a:p>
          <a:p>
            <a:r>
              <a:rPr lang="pt-BR" dirty="0" smtClean="0"/>
              <a:t>Nível de confiança 95%</a:t>
            </a:r>
          </a:p>
          <a:p>
            <a:r>
              <a:rPr lang="pt-BR" dirty="0" smtClean="0"/>
              <a:t>Z = 1,96</a:t>
            </a:r>
          </a:p>
          <a:p>
            <a:r>
              <a:rPr lang="pt-BR" dirty="0" smtClean="0"/>
              <a:t>Desvio Padrão = 10</a:t>
            </a:r>
            <a:endParaRPr lang="pt-BR" dirty="0"/>
          </a:p>
        </p:txBody>
      </p:sp>
      <mc:AlternateContent xmlns:mc="http://schemas.openxmlformats.org/markup-compatibility/2006" xmlns:p14="http://schemas.microsoft.com/office/powerpoint/2010/main">
        <mc:Choice Requires="p14">
          <p:contentPart p14:bwMode="auto" r:id="rId2">
            <p14:nvContentPartPr>
              <p14:cNvPr id="4" name="Tinta 3"/>
              <p14:cNvContentPartPr/>
              <p14:nvPr/>
            </p14:nvContentPartPr>
            <p14:xfrm>
              <a:off x="2657520" y="1235880"/>
              <a:ext cx="6265440" cy="4572360"/>
            </p14:xfrm>
          </p:contentPart>
        </mc:Choice>
        <mc:Fallback xmlns="">
          <p:pic>
            <p:nvPicPr>
              <p:cNvPr id="4" name="Tinta 3"/>
              <p:cNvPicPr/>
              <p:nvPr/>
            </p:nvPicPr>
            <p:blipFill>
              <a:blip r:embed="rId3"/>
              <a:stretch>
                <a:fillRect/>
              </a:stretch>
            </p:blipFill>
            <p:spPr>
              <a:xfrm>
                <a:off x="2648160" y="1226520"/>
                <a:ext cx="6284160" cy="4591080"/>
              </a:xfrm>
              <a:prstGeom prst="rect">
                <a:avLst/>
              </a:prstGeom>
            </p:spPr>
          </p:pic>
        </mc:Fallback>
      </mc:AlternateContent>
    </p:spTree>
    <p:extLst>
      <p:ext uri="{BB962C8B-B14F-4D97-AF65-F5344CB8AC3E}">
        <p14:creationId xmlns:p14="http://schemas.microsoft.com/office/powerpoint/2010/main" val="38772870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mc:AlternateContent xmlns:mc="http://schemas.openxmlformats.org/markup-compatibility/2006" xmlns:p14="http://schemas.microsoft.com/office/powerpoint/2010/main">
        <mc:Choice Requires="p14">
          <p:contentPart p14:bwMode="auto" r:id="rId2">
            <p14:nvContentPartPr>
              <p14:cNvPr id="4" name="Tinta 3"/>
              <p14:cNvContentPartPr/>
              <p14:nvPr/>
            </p14:nvContentPartPr>
            <p14:xfrm>
              <a:off x="778680" y="1042920"/>
              <a:ext cx="7444080" cy="5208120"/>
            </p14:xfrm>
          </p:contentPart>
        </mc:Choice>
        <mc:Fallback xmlns="">
          <p:pic>
            <p:nvPicPr>
              <p:cNvPr id="4" name="Tinta 3"/>
              <p:cNvPicPr/>
              <p:nvPr/>
            </p:nvPicPr>
            <p:blipFill>
              <a:blip r:embed="rId3"/>
              <a:stretch>
                <a:fillRect/>
              </a:stretch>
            </p:blipFill>
            <p:spPr>
              <a:xfrm>
                <a:off x="769320" y="1033560"/>
                <a:ext cx="7462800" cy="5226840"/>
              </a:xfrm>
              <a:prstGeom prst="rect">
                <a:avLst/>
              </a:prstGeom>
            </p:spPr>
          </p:pic>
        </mc:Fallback>
      </mc:AlternateContent>
    </p:spTree>
    <p:extLst>
      <p:ext uri="{BB962C8B-B14F-4D97-AF65-F5344CB8AC3E}">
        <p14:creationId xmlns:p14="http://schemas.microsoft.com/office/powerpoint/2010/main" val="27910683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Exemplo 2</a:t>
            </a:r>
            <a:endParaRPr lang="pt-BR" dirty="0"/>
          </a:p>
        </p:txBody>
      </p:sp>
      <p:sp>
        <p:nvSpPr>
          <p:cNvPr id="3" name="Espaço Reservado para Conteúdo 2"/>
          <p:cNvSpPr>
            <a:spLocks noGrp="1"/>
          </p:cNvSpPr>
          <p:nvPr>
            <p:ph idx="1"/>
          </p:nvPr>
        </p:nvSpPr>
        <p:spPr/>
        <p:txBody>
          <a:bodyPr/>
          <a:lstStyle/>
          <a:p>
            <a:r>
              <a:rPr lang="pt-BR" dirty="0" smtClean="0"/>
              <a:t>D = 450</a:t>
            </a:r>
          </a:p>
          <a:p>
            <a:r>
              <a:rPr lang="pt-BR" dirty="0" smtClean="0"/>
              <a:t>Q = 300</a:t>
            </a:r>
          </a:p>
          <a:p>
            <a:r>
              <a:rPr lang="pt-BR" dirty="0" err="1" smtClean="0"/>
              <a:t>Ta</a:t>
            </a:r>
            <a:r>
              <a:rPr lang="pt-BR" dirty="0" smtClean="0"/>
              <a:t> = 7 dias</a:t>
            </a:r>
          </a:p>
          <a:p>
            <a:r>
              <a:rPr lang="pt-BR" dirty="0" smtClean="0"/>
              <a:t>Nível de confiança 95%</a:t>
            </a:r>
          </a:p>
          <a:p>
            <a:r>
              <a:rPr lang="pt-BR" dirty="0" smtClean="0"/>
              <a:t>Z = 1,96</a:t>
            </a:r>
          </a:p>
          <a:p>
            <a:r>
              <a:rPr lang="pt-BR" dirty="0" smtClean="0"/>
              <a:t>Desvio Padrão = 45</a:t>
            </a:r>
          </a:p>
          <a:p>
            <a:endParaRPr lang="pt-BR" dirty="0"/>
          </a:p>
        </p:txBody>
      </p:sp>
      <mc:AlternateContent xmlns:mc="http://schemas.openxmlformats.org/markup-compatibility/2006" xmlns:p14="http://schemas.microsoft.com/office/powerpoint/2010/main">
        <mc:Choice Requires="p14">
          <p:contentPart p14:bwMode="auto" r:id="rId2">
            <p14:nvContentPartPr>
              <p14:cNvPr id="4" name="Tinta 3"/>
              <p14:cNvContentPartPr/>
              <p14:nvPr/>
            </p14:nvContentPartPr>
            <p14:xfrm>
              <a:off x="2671920" y="1350000"/>
              <a:ext cx="6265440" cy="4579560"/>
            </p14:xfrm>
          </p:contentPart>
        </mc:Choice>
        <mc:Fallback xmlns="">
          <p:pic>
            <p:nvPicPr>
              <p:cNvPr id="4" name="Tinta 3"/>
              <p:cNvPicPr/>
              <p:nvPr/>
            </p:nvPicPr>
            <p:blipFill>
              <a:blip r:embed="rId3"/>
              <a:stretch>
                <a:fillRect/>
              </a:stretch>
            </p:blipFill>
            <p:spPr>
              <a:xfrm>
                <a:off x="2662560" y="1340640"/>
                <a:ext cx="6284160" cy="4598280"/>
              </a:xfrm>
              <a:prstGeom prst="rect">
                <a:avLst/>
              </a:prstGeom>
            </p:spPr>
          </p:pic>
        </mc:Fallback>
      </mc:AlternateContent>
    </p:spTree>
    <p:extLst>
      <p:ext uri="{BB962C8B-B14F-4D97-AF65-F5344CB8AC3E}">
        <p14:creationId xmlns:p14="http://schemas.microsoft.com/office/powerpoint/2010/main" val="6497206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mc:AlternateContent xmlns:mc="http://schemas.openxmlformats.org/markup-compatibility/2006" xmlns:p14="http://schemas.microsoft.com/office/powerpoint/2010/main">
        <mc:Choice Requires="p14">
          <p:contentPart p14:bwMode="auto" r:id="rId2">
            <p14:nvContentPartPr>
              <p14:cNvPr id="4" name="Tinta 3"/>
              <p14:cNvContentPartPr/>
              <p14:nvPr/>
            </p14:nvContentPartPr>
            <p14:xfrm>
              <a:off x="743040" y="878760"/>
              <a:ext cx="8165520" cy="5301000"/>
            </p14:xfrm>
          </p:contentPart>
        </mc:Choice>
        <mc:Fallback xmlns="">
          <p:pic>
            <p:nvPicPr>
              <p:cNvPr id="4" name="Tinta 3"/>
              <p:cNvPicPr/>
              <p:nvPr/>
            </p:nvPicPr>
            <p:blipFill>
              <a:blip r:embed="rId3"/>
              <a:stretch>
                <a:fillRect/>
              </a:stretch>
            </p:blipFill>
            <p:spPr>
              <a:xfrm>
                <a:off x="733680" y="869400"/>
                <a:ext cx="8184240" cy="5319720"/>
              </a:xfrm>
              <a:prstGeom prst="rect">
                <a:avLst/>
              </a:prstGeom>
            </p:spPr>
          </p:pic>
        </mc:Fallback>
      </mc:AlternateContent>
    </p:spTree>
    <p:extLst>
      <p:ext uri="{BB962C8B-B14F-4D97-AF65-F5344CB8AC3E}">
        <p14:creationId xmlns:p14="http://schemas.microsoft.com/office/powerpoint/2010/main" val="21827560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4012755596"/>
              </p:ext>
            </p:extLst>
          </p:nvPr>
        </p:nvGraphicFramePr>
        <p:xfrm>
          <a:off x="457200" y="1600200"/>
          <a:ext cx="8229600" cy="434848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r>
                        <a:rPr lang="pt-BR" dirty="0" smtClean="0"/>
                        <a:t>Item</a:t>
                      </a:r>
                      <a:endParaRPr lang="pt-BR" dirty="0"/>
                    </a:p>
                  </a:txBody>
                  <a:tcPr/>
                </a:tc>
                <a:tc>
                  <a:txBody>
                    <a:bodyPr/>
                    <a:lstStyle/>
                    <a:p>
                      <a:r>
                        <a:rPr lang="pt-BR" dirty="0" smtClean="0"/>
                        <a:t>Consumo</a:t>
                      </a:r>
                      <a:endParaRPr lang="pt-BR" dirty="0"/>
                    </a:p>
                  </a:txBody>
                  <a:tcPr/>
                </a:tc>
                <a:tc>
                  <a:txBody>
                    <a:bodyPr/>
                    <a:lstStyle/>
                    <a:p>
                      <a:r>
                        <a:rPr lang="pt-BR" dirty="0" smtClean="0"/>
                        <a:t>Custo</a:t>
                      </a:r>
                      <a:endParaRPr lang="pt-BR" dirty="0"/>
                    </a:p>
                  </a:txBody>
                  <a:tcPr/>
                </a:tc>
                <a:tc>
                  <a:txBody>
                    <a:bodyPr/>
                    <a:lstStyle/>
                    <a:p>
                      <a:r>
                        <a:rPr lang="pt-BR" dirty="0" smtClean="0"/>
                        <a:t>Consumo X Custo</a:t>
                      </a:r>
                      <a:endParaRPr lang="pt-BR" dirty="0"/>
                    </a:p>
                  </a:txBody>
                  <a:tcPr/>
                </a:tc>
                <a:tc>
                  <a:txBody>
                    <a:bodyPr/>
                    <a:lstStyle/>
                    <a:p>
                      <a:r>
                        <a:rPr lang="pt-BR" dirty="0" smtClean="0"/>
                        <a:t>Ordem</a:t>
                      </a:r>
                      <a:endParaRPr lang="pt-BR" dirty="0"/>
                    </a:p>
                  </a:txBody>
                  <a:tcPr/>
                </a:tc>
              </a:tr>
              <a:tr h="370840">
                <a:tc>
                  <a:txBody>
                    <a:bodyPr/>
                    <a:lstStyle/>
                    <a:p>
                      <a:r>
                        <a:rPr lang="pt-BR" dirty="0" smtClean="0"/>
                        <a:t>A</a:t>
                      </a:r>
                      <a:endParaRPr lang="pt-BR" dirty="0"/>
                    </a:p>
                  </a:txBody>
                  <a:tcPr/>
                </a:tc>
                <a:tc>
                  <a:txBody>
                    <a:bodyPr/>
                    <a:lstStyle/>
                    <a:p>
                      <a:r>
                        <a:rPr lang="pt-BR" dirty="0" smtClean="0"/>
                        <a:t>100</a:t>
                      </a:r>
                      <a:endParaRPr lang="pt-BR" dirty="0"/>
                    </a:p>
                  </a:txBody>
                  <a:tcPr/>
                </a:tc>
                <a:tc>
                  <a:txBody>
                    <a:bodyPr/>
                    <a:lstStyle/>
                    <a:p>
                      <a:r>
                        <a:rPr lang="pt-BR" dirty="0" smtClean="0"/>
                        <a:t>R$ 0,50</a:t>
                      </a:r>
                      <a:endParaRPr lang="pt-BR" dirty="0"/>
                    </a:p>
                  </a:txBody>
                  <a:tcPr/>
                </a:tc>
                <a:tc>
                  <a:txBody>
                    <a:bodyPr/>
                    <a:lstStyle/>
                    <a:p>
                      <a:r>
                        <a:rPr lang="pt-BR" dirty="0" smtClean="0"/>
                        <a:t>R$</a:t>
                      </a:r>
                      <a:endParaRPr lang="pt-BR" dirty="0"/>
                    </a:p>
                  </a:txBody>
                  <a:tcPr/>
                </a:tc>
                <a:tc>
                  <a:txBody>
                    <a:bodyPr/>
                    <a:lstStyle/>
                    <a:p>
                      <a:endParaRPr lang="pt-BR"/>
                    </a:p>
                  </a:txBody>
                  <a:tcPr/>
                </a:tc>
              </a:tr>
              <a:tr h="370840">
                <a:tc>
                  <a:txBody>
                    <a:bodyPr/>
                    <a:lstStyle/>
                    <a:p>
                      <a:r>
                        <a:rPr lang="pt-BR" dirty="0" smtClean="0"/>
                        <a:t>B</a:t>
                      </a:r>
                      <a:endParaRPr lang="pt-BR" dirty="0"/>
                    </a:p>
                  </a:txBody>
                  <a:tcPr/>
                </a:tc>
                <a:tc>
                  <a:txBody>
                    <a:bodyPr/>
                    <a:lstStyle/>
                    <a:p>
                      <a:r>
                        <a:rPr lang="pt-BR" dirty="0" smtClean="0"/>
                        <a:t>20</a:t>
                      </a:r>
                      <a:endParaRPr lang="pt-BR" dirty="0"/>
                    </a:p>
                  </a:txBody>
                  <a:tcPr/>
                </a:tc>
                <a:tc>
                  <a:txBody>
                    <a:bodyPr/>
                    <a:lstStyle/>
                    <a:p>
                      <a:r>
                        <a:rPr lang="pt-BR" dirty="0" smtClean="0"/>
                        <a:t>R$ 2,30</a:t>
                      </a:r>
                      <a:endParaRPr lang="pt-BR" dirty="0"/>
                    </a:p>
                  </a:txBody>
                  <a:tcPr/>
                </a:tc>
                <a:tc>
                  <a:txBody>
                    <a:bodyPr/>
                    <a:lstStyle/>
                    <a:p>
                      <a:r>
                        <a:rPr lang="pt-BR" dirty="0" smtClean="0"/>
                        <a:t>R$</a:t>
                      </a:r>
                      <a:endParaRPr lang="pt-BR" dirty="0"/>
                    </a:p>
                  </a:txBody>
                  <a:tcPr/>
                </a:tc>
                <a:tc>
                  <a:txBody>
                    <a:bodyPr/>
                    <a:lstStyle/>
                    <a:p>
                      <a:endParaRPr lang="pt-BR"/>
                    </a:p>
                  </a:txBody>
                  <a:tcPr/>
                </a:tc>
              </a:tr>
              <a:tr h="370840">
                <a:tc>
                  <a:txBody>
                    <a:bodyPr/>
                    <a:lstStyle/>
                    <a:p>
                      <a:r>
                        <a:rPr lang="pt-BR" dirty="0" smtClean="0"/>
                        <a:t>C</a:t>
                      </a:r>
                      <a:endParaRPr lang="pt-BR" dirty="0"/>
                    </a:p>
                  </a:txBody>
                  <a:tcPr/>
                </a:tc>
                <a:tc>
                  <a:txBody>
                    <a:bodyPr/>
                    <a:lstStyle/>
                    <a:p>
                      <a:r>
                        <a:rPr lang="pt-BR" dirty="0" smtClean="0"/>
                        <a:t>5</a:t>
                      </a:r>
                      <a:endParaRPr lang="pt-BR" dirty="0"/>
                    </a:p>
                  </a:txBody>
                  <a:tcPr/>
                </a:tc>
                <a:tc>
                  <a:txBody>
                    <a:bodyPr/>
                    <a:lstStyle/>
                    <a:p>
                      <a:r>
                        <a:rPr lang="pt-BR" dirty="0" smtClean="0"/>
                        <a:t>R$ 4,30</a:t>
                      </a:r>
                      <a:endParaRPr lang="pt-BR" dirty="0"/>
                    </a:p>
                  </a:txBody>
                  <a:tcPr/>
                </a:tc>
                <a:tc>
                  <a:txBody>
                    <a:bodyPr/>
                    <a:lstStyle/>
                    <a:p>
                      <a:r>
                        <a:rPr lang="pt-BR" dirty="0" smtClean="0"/>
                        <a:t>R$</a:t>
                      </a:r>
                      <a:endParaRPr lang="pt-BR" dirty="0"/>
                    </a:p>
                  </a:txBody>
                  <a:tcPr/>
                </a:tc>
                <a:tc>
                  <a:txBody>
                    <a:bodyPr/>
                    <a:lstStyle/>
                    <a:p>
                      <a:endParaRPr lang="pt-BR"/>
                    </a:p>
                  </a:txBody>
                  <a:tcPr/>
                </a:tc>
              </a:tr>
              <a:tr h="370840">
                <a:tc>
                  <a:txBody>
                    <a:bodyPr/>
                    <a:lstStyle/>
                    <a:p>
                      <a:r>
                        <a:rPr lang="pt-BR" dirty="0" smtClean="0"/>
                        <a:t>D</a:t>
                      </a:r>
                      <a:endParaRPr lang="pt-BR" dirty="0"/>
                    </a:p>
                  </a:txBody>
                  <a:tcPr/>
                </a:tc>
                <a:tc>
                  <a:txBody>
                    <a:bodyPr/>
                    <a:lstStyle/>
                    <a:p>
                      <a:r>
                        <a:rPr lang="pt-BR" dirty="0" smtClean="0"/>
                        <a:t>36</a:t>
                      </a:r>
                      <a:endParaRPr lang="pt-BR" dirty="0"/>
                    </a:p>
                  </a:txBody>
                  <a:tcPr/>
                </a:tc>
                <a:tc>
                  <a:txBody>
                    <a:bodyPr/>
                    <a:lstStyle/>
                    <a:p>
                      <a:r>
                        <a:rPr lang="pt-BR" dirty="0" smtClean="0"/>
                        <a:t>R$5,20</a:t>
                      </a:r>
                      <a:endParaRPr lang="pt-BR" dirty="0"/>
                    </a:p>
                  </a:txBody>
                  <a:tcPr/>
                </a:tc>
                <a:tc>
                  <a:txBody>
                    <a:bodyPr/>
                    <a:lstStyle/>
                    <a:p>
                      <a:r>
                        <a:rPr lang="pt-BR" dirty="0" smtClean="0"/>
                        <a:t>R$</a:t>
                      </a:r>
                      <a:endParaRPr lang="pt-BR" dirty="0"/>
                    </a:p>
                  </a:txBody>
                  <a:tcPr/>
                </a:tc>
                <a:tc>
                  <a:txBody>
                    <a:bodyPr/>
                    <a:lstStyle/>
                    <a:p>
                      <a:endParaRPr lang="pt-BR"/>
                    </a:p>
                  </a:txBody>
                  <a:tcPr/>
                </a:tc>
              </a:tr>
              <a:tr h="370840">
                <a:tc>
                  <a:txBody>
                    <a:bodyPr/>
                    <a:lstStyle/>
                    <a:p>
                      <a:r>
                        <a:rPr lang="pt-BR" dirty="0" smtClean="0"/>
                        <a:t>E</a:t>
                      </a:r>
                      <a:endParaRPr lang="pt-BR" dirty="0"/>
                    </a:p>
                  </a:txBody>
                  <a:tcPr/>
                </a:tc>
                <a:tc>
                  <a:txBody>
                    <a:bodyPr/>
                    <a:lstStyle/>
                    <a:p>
                      <a:r>
                        <a:rPr lang="pt-BR" dirty="0" smtClean="0"/>
                        <a:t>14</a:t>
                      </a:r>
                      <a:endParaRPr lang="pt-BR" dirty="0"/>
                    </a:p>
                  </a:txBody>
                  <a:tcPr/>
                </a:tc>
                <a:tc>
                  <a:txBody>
                    <a:bodyPr/>
                    <a:lstStyle/>
                    <a:p>
                      <a:r>
                        <a:rPr lang="pt-BR" dirty="0" smtClean="0"/>
                        <a:t>R$3,00</a:t>
                      </a:r>
                      <a:endParaRPr lang="pt-BR" dirty="0"/>
                    </a:p>
                  </a:txBody>
                  <a:tcPr/>
                </a:tc>
                <a:tc>
                  <a:txBody>
                    <a:bodyPr/>
                    <a:lstStyle/>
                    <a:p>
                      <a:r>
                        <a:rPr lang="pt-BR" dirty="0" smtClean="0"/>
                        <a:t>R$</a:t>
                      </a:r>
                      <a:endParaRPr lang="pt-BR" dirty="0"/>
                    </a:p>
                  </a:txBody>
                  <a:tcPr/>
                </a:tc>
                <a:tc>
                  <a:txBody>
                    <a:bodyPr/>
                    <a:lstStyle/>
                    <a:p>
                      <a:endParaRPr lang="pt-BR"/>
                    </a:p>
                  </a:txBody>
                  <a:tcPr/>
                </a:tc>
              </a:tr>
              <a:tr h="370840">
                <a:tc>
                  <a:txBody>
                    <a:bodyPr/>
                    <a:lstStyle/>
                    <a:p>
                      <a:r>
                        <a:rPr lang="pt-BR" dirty="0" smtClean="0"/>
                        <a:t>F</a:t>
                      </a:r>
                      <a:endParaRPr lang="pt-BR" dirty="0"/>
                    </a:p>
                  </a:txBody>
                  <a:tcPr/>
                </a:tc>
                <a:tc>
                  <a:txBody>
                    <a:bodyPr/>
                    <a:lstStyle/>
                    <a:p>
                      <a:r>
                        <a:rPr lang="pt-BR" dirty="0" smtClean="0"/>
                        <a:t>10</a:t>
                      </a:r>
                      <a:endParaRPr lang="pt-BR" dirty="0"/>
                    </a:p>
                  </a:txBody>
                  <a:tcPr/>
                </a:tc>
                <a:tc>
                  <a:txBody>
                    <a:bodyPr/>
                    <a:lstStyle/>
                    <a:p>
                      <a:r>
                        <a:rPr lang="pt-BR" dirty="0" smtClean="0"/>
                        <a:t>R$10,00</a:t>
                      </a:r>
                      <a:endParaRPr lang="pt-BR" dirty="0"/>
                    </a:p>
                  </a:txBody>
                  <a:tcPr/>
                </a:tc>
                <a:tc>
                  <a:txBody>
                    <a:bodyPr/>
                    <a:lstStyle/>
                    <a:p>
                      <a:r>
                        <a:rPr lang="pt-BR" dirty="0" smtClean="0"/>
                        <a:t>R$</a:t>
                      </a:r>
                      <a:endParaRPr lang="pt-BR" dirty="0"/>
                    </a:p>
                  </a:txBody>
                  <a:tcPr/>
                </a:tc>
                <a:tc>
                  <a:txBody>
                    <a:bodyPr/>
                    <a:lstStyle/>
                    <a:p>
                      <a:endParaRPr lang="pt-BR"/>
                    </a:p>
                  </a:txBody>
                  <a:tcPr/>
                </a:tc>
              </a:tr>
              <a:tr h="370840">
                <a:tc>
                  <a:txBody>
                    <a:bodyPr/>
                    <a:lstStyle/>
                    <a:p>
                      <a:r>
                        <a:rPr lang="pt-BR" dirty="0" smtClean="0"/>
                        <a:t>G</a:t>
                      </a:r>
                      <a:endParaRPr lang="pt-BR" dirty="0"/>
                    </a:p>
                  </a:txBody>
                  <a:tcPr/>
                </a:tc>
                <a:tc>
                  <a:txBody>
                    <a:bodyPr/>
                    <a:lstStyle/>
                    <a:p>
                      <a:r>
                        <a:rPr lang="pt-BR" dirty="0" smtClean="0"/>
                        <a:t>25</a:t>
                      </a:r>
                      <a:endParaRPr lang="pt-BR" dirty="0"/>
                    </a:p>
                  </a:txBody>
                  <a:tcPr/>
                </a:tc>
                <a:tc>
                  <a:txBody>
                    <a:bodyPr/>
                    <a:lstStyle/>
                    <a:p>
                      <a:r>
                        <a:rPr lang="pt-BR" dirty="0" smtClean="0"/>
                        <a:t>R$3,20</a:t>
                      </a:r>
                      <a:endParaRPr lang="pt-BR" dirty="0"/>
                    </a:p>
                  </a:txBody>
                  <a:tcPr/>
                </a:tc>
                <a:tc>
                  <a:txBody>
                    <a:bodyPr/>
                    <a:lstStyle/>
                    <a:p>
                      <a:r>
                        <a:rPr lang="pt-BR" dirty="0" smtClean="0"/>
                        <a:t>R$</a:t>
                      </a:r>
                      <a:endParaRPr lang="pt-BR" dirty="0"/>
                    </a:p>
                  </a:txBody>
                  <a:tcPr/>
                </a:tc>
                <a:tc>
                  <a:txBody>
                    <a:bodyPr/>
                    <a:lstStyle/>
                    <a:p>
                      <a:endParaRPr lang="pt-BR"/>
                    </a:p>
                  </a:txBody>
                  <a:tcPr/>
                </a:tc>
              </a:tr>
              <a:tr h="370840">
                <a:tc>
                  <a:txBody>
                    <a:bodyPr/>
                    <a:lstStyle/>
                    <a:p>
                      <a:r>
                        <a:rPr lang="pt-BR" dirty="0" smtClean="0"/>
                        <a:t>H</a:t>
                      </a:r>
                      <a:endParaRPr lang="pt-BR" dirty="0"/>
                    </a:p>
                  </a:txBody>
                  <a:tcPr/>
                </a:tc>
                <a:tc>
                  <a:txBody>
                    <a:bodyPr/>
                    <a:lstStyle/>
                    <a:p>
                      <a:r>
                        <a:rPr lang="pt-BR" dirty="0" smtClean="0"/>
                        <a:t>22</a:t>
                      </a:r>
                      <a:endParaRPr lang="pt-BR" dirty="0"/>
                    </a:p>
                  </a:txBody>
                  <a:tcPr/>
                </a:tc>
                <a:tc>
                  <a:txBody>
                    <a:bodyPr/>
                    <a:lstStyle/>
                    <a:p>
                      <a:r>
                        <a:rPr lang="pt-BR" dirty="0" smtClean="0"/>
                        <a:t>R$6,70</a:t>
                      </a:r>
                      <a:endParaRPr lang="pt-BR" dirty="0"/>
                    </a:p>
                  </a:txBody>
                  <a:tcPr/>
                </a:tc>
                <a:tc>
                  <a:txBody>
                    <a:bodyPr/>
                    <a:lstStyle/>
                    <a:p>
                      <a:r>
                        <a:rPr lang="pt-BR" dirty="0" smtClean="0"/>
                        <a:t>R$</a:t>
                      </a:r>
                      <a:endParaRPr lang="pt-BR" dirty="0"/>
                    </a:p>
                  </a:txBody>
                  <a:tcPr/>
                </a:tc>
                <a:tc>
                  <a:txBody>
                    <a:bodyPr/>
                    <a:lstStyle/>
                    <a:p>
                      <a:endParaRPr lang="pt-BR"/>
                    </a:p>
                  </a:txBody>
                  <a:tcPr/>
                </a:tc>
              </a:tr>
              <a:tr h="370840">
                <a:tc>
                  <a:txBody>
                    <a:bodyPr/>
                    <a:lstStyle/>
                    <a:p>
                      <a:r>
                        <a:rPr lang="pt-BR" dirty="0" smtClean="0"/>
                        <a:t>I</a:t>
                      </a:r>
                      <a:endParaRPr lang="pt-BR" dirty="0"/>
                    </a:p>
                  </a:txBody>
                  <a:tcPr/>
                </a:tc>
                <a:tc>
                  <a:txBody>
                    <a:bodyPr/>
                    <a:lstStyle/>
                    <a:p>
                      <a:r>
                        <a:rPr lang="pt-BR" dirty="0" smtClean="0"/>
                        <a:t>50</a:t>
                      </a:r>
                      <a:endParaRPr lang="pt-BR" dirty="0"/>
                    </a:p>
                  </a:txBody>
                  <a:tcPr/>
                </a:tc>
                <a:tc>
                  <a:txBody>
                    <a:bodyPr/>
                    <a:lstStyle/>
                    <a:p>
                      <a:r>
                        <a:rPr lang="pt-BR" dirty="0" smtClean="0"/>
                        <a:t>R$8,80</a:t>
                      </a:r>
                      <a:endParaRPr lang="pt-BR" dirty="0"/>
                    </a:p>
                  </a:txBody>
                  <a:tcPr/>
                </a:tc>
                <a:tc>
                  <a:txBody>
                    <a:bodyPr/>
                    <a:lstStyle/>
                    <a:p>
                      <a:r>
                        <a:rPr lang="pt-BR" dirty="0" smtClean="0"/>
                        <a:t>R$</a:t>
                      </a:r>
                      <a:endParaRPr lang="pt-BR" dirty="0"/>
                    </a:p>
                  </a:txBody>
                  <a:tcPr/>
                </a:tc>
                <a:tc>
                  <a:txBody>
                    <a:bodyPr/>
                    <a:lstStyle/>
                    <a:p>
                      <a:endParaRPr lang="pt-BR"/>
                    </a:p>
                  </a:txBody>
                  <a:tcPr/>
                </a:tc>
              </a:tr>
              <a:tr h="370840">
                <a:tc>
                  <a:txBody>
                    <a:bodyPr/>
                    <a:lstStyle/>
                    <a:p>
                      <a:r>
                        <a:rPr lang="pt-BR" dirty="0" smtClean="0"/>
                        <a:t>J</a:t>
                      </a:r>
                      <a:endParaRPr lang="pt-BR" dirty="0"/>
                    </a:p>
                  </a:txBody>
                  <a:tcPr/>
                </a:tc>
                <a:tc>
                  <a:txBody>
                    <a:bodyPr/>
                    <a:lstStyle/>
                    <a:p>
                      <a:r>
                        <a:rPr lang="pt-BR" dirty="0" smtClean="0"/>
                        <a:t>37</a:t>
                      </a:r>
                      <a:endParaRPr lang="pt-BR" dirty="0"/>
                    </a:p>
                  </a:txBody>
                  <a:tcPr/>
                </a:tc>
                <a:tc>
                  <a:txBody>
                    <a:bodyPr/>
                    <a:lstStyle/>
                    <a:p>
                      <a:r>
                        <a:rPr lang="pt-BR" dirty="0" smtClean="0"/>
                        <a:t>R$0,90</a:t>
                      </a:r>
                      <a:endParaRPr lang="pt-BR" dirty="0"/>
                    </a:p>
                  </a:txBody>
                  <a:tcPr/>
                </a:tc>
                <a:tc>
                  <a:txBody>
                    <a:bodyPr/>
                    <a:lstStyle/>
                    <a:p>
                      <a:r>
                        <a:rPr lang="pt-BR" dirty="0" smtClean="0"/>
                        <a:t>R$</a:t>
                      </a:r>
                      <a:endParaRPr lang="pt-BR" dirty="0"/>
                    </a:p>
                  </a:txBody>
                  <a:tcPr/>
                </a:tc>
                <a:tc>
                  <a:txBody>
                    <a:bodyPr/>
                    <a:lstStyle/>
                    <a:p>
                      <a:endParaRPr lang="pt-BR" dirty="0"/>
                    </a:p>
                  </a:txBody>
                  <a:tcPr/>
                </a:tc>
              </a:tr>
            </a:tbl>
          </a:graphicData>
        </a:graphic>
      </p:graphicFrame>
      <mc:AlternateContent xmlns:mc="http://schemas.openxmlformats.org/markup-compatibility/2006" xmlns:p14="http://schemas.microsoft.com/office/powerpoint/2010/main">
        <mc:Choice Requires="p14">
          <p:contentPart p14:bwMode="auto" r:id="rId2">
            <p14:nvContentPartPr>
              <p14:cNvPr id="3" name="Tinta 2"/>
              <p14:cNvContentPartPr/>
              <p14:nvPr/>
            </p14:nvContentPartPr>
            <p14:xfrm>
              <a:off x="3629160" y="2314440"/>
              <a:ext cx="4179240" cy="3601080"/>
            </p14:xfrm>
          </p:contentPart>
        </mc:Choice>
        <mc:Fallback xmlns="">
          <p:pic>
            <p:nvPicPr>
              <p:cNvPr id="3" name="Tinta 2"/>
              <p:cNvPicPr/>
              <p:nvPr/>
            </p:nvPicPr>
            <p:blipFill>
              <a:blip r:embed="rId3"/>
              <a:stretch>
                <a:fillRect/>
              </a:stretch>
            </p:blipFill>
            <p:spPr>
              <a:xfrm>
                <a:off x="3619800" y="2305080"/>
                <a:ext cx="4197960" cy="3619800"/>
              </a:xfrm>
              <a:prstGeom prst="rect">
                <a:avLst/>
              </a:prstGeom>
            </p:spPr>
          </p:pic>
        </mc:Fallback>
      </mc:AlternateContent>
    </p:spTree>
    <p:extLst>
      <p:ext uri="{BB962C8B-B14F-4D97-AF65-F5344CB8AC3E}">
        <p14:creationId xmlns:p14="http://schemas.microsoft.com/office/powerpoint/2010/main" val="3224137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graphicFrame>
        <p:nvGraphicFramePr>
          <p:cNvPr id="4" name="Espaço Reservado para Conteúdo 3"/>
          <p:cNvGraphicFramePr>
            <a:graphicFrameLocks/>
          </p:cNvGraphicFramePr>
          <p:nvPr>
            <p:extLst>
              <p:ext uri="{D42A27DB-BD31-4B8C-83A1-F6EECF244321}">
                <p14:modId xmlns:p14="http://schemas.microsoft.com/office/powerpoint/2010/main" val="3109811379"/>
              </p:ext>
            </p:extLst>
          </p:nvPr>
        </p:nvGraphicFramePr>
        <p:xfrm>
          <a:off x="457200" y="1600200"/>
          <a:ext cx="8229600" cy="4348480"/>
        </p:xfrm>
        <a:graphic>
          <a:graphicData uri="http://schemas.openxmlformats.org/drawingml/2006/table">
            <a:tbl>
              <a:tblPr firstRow="1" bandRow="1">
                <a:tableStyleId>{5C22544A-7EE6-4342-B048-85BDC9FD1C3A}</a:tableStyleId>
              </a:tblPr>
              <a:tblGrid>
                <a:gridCol w="946448"/>
                <a:gridCol w="648072"/>
                <a:gridCol w="1152128"/>
                <a:gridCol w="1800200"/>
                <a:gridCol w="2160240"/>
                <a:gridCol w="1522512"/>
              </a:tblGrid>
              <a:tr h="370840">
                <a:tc>
                  <a:txBody>
                    <a:bodyPr/>
                    <a:lstStyle/>
                    <a:p>
                      <a:r>
                        <a:rPr lang="pt-BR" dirty="0" smtClean="0"/>
                        <a:t>Ordem</a:t>
                      </a:r>
                      <a:endParaRPr lang="pt-BR" dirty="0"/>
                    </a:p>
                  </a:txBody>
                  <a:tcPr/>
                </a:tc>
                <a:tc>
                  <a:txBody>
                    <a:bodyPr/>
                    <a:lstStyle/>
                    <a:p>
                      <a:r>
                        <a:rPr lang="pt-BR" dirty="0" smtClean="0"/>
                        <a:t>Item</a:t>
                      </a:r>
                      <a:endParaRPr lang="pt-BR" dirty="0"/>
                    </a:p>
                  </a:txBody>
                  <a:tcPr/>
                </a:tc>
                <a:tc>
                  <a:txBody>
                    <a:bodyPr/>
                    <a:lstStyle/>
                    <a:p>
                      <a:r>
                        <a:rPr lang="pt-BR" dirty="0" smtClean="0"/>
                        <a:t>Consumo</a:t>
                      </a:r>
                      <a:r>
                        <a:rPr lang="pt-BR" baseline="0" dirty="0" smtClean="0"/>
                        <a:t> X Custo</a:t>
                      </a:r>
                      <a:endParaRPr lang="pt-BR" dirty="0"/>
                    </a:p>
                  </a:txBody>
                  <a:tcPr/>
                </a:tc>
                <a:tc>
                  <a:txBody>
                    <a:bodyPr/>
                    <a:lstStyle/>
                    <a:p>
                      <a:r>
                        <a:rPr lang="pt-BR" dirty="0" smtClean="0"/>
                        <a:t> Percentual</a:t>
                      </a:r>
                      <a:endParaRPr lang="pt-BR" dirty="0"/>
                    </a:p>
                  </a:txBody>
                  <a:tcPr/>
                </a:tc>
                <a:tc>
                  <a:txBody>
                    <a:bodyPr/>
                    <a:lstStyle/>
                    <a:p>
                      <a:r>
                        <a:rPr lang="pt-BR" dirty="0" smtClean="0"/>
                        <a:t>Percentual</a:t>
                      </a:r>
                      <a:r>
                        <a:rPr lang="pt-BR" baseline="0" dirty="0" smtClean="0"/>
                        <a:t> Acumulado</a:t>
                      </a:r>
                      <a:endParaRPr lang="pt-BR" dirty="0"/>
                    </a:p>
                  </a:txBody>
                  <a:tcPr/>
                </a:tc>
                <a:tc>
                  <a:txBody>
                    <a:bodyPr/>
                    <a:lstStyle/>
                    <a:p>
                      <a:r>
                        <a:rPr lang="pt-BR" dirty="0" smtClean="0"/>
                        <a:t>Classificação</a:t>
                      </a:r>
                      <a:endParaRPr lang="pt-BR" dirty="0"/>
                    </a:p>
                  </a:txBody>
                  <a:tcPr/>
                </a:tc>
              </a:tr>
              <a:tr h="370840">
                <a:tc>
                  <a:txBody>
                    <a:bodyPr/>
                    <a:lstStyle/>
                    <a:p>
                      <a:endParaRPr lang="pt-BR" dirty="0"/>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r>
              <a:tr h="370840">
                <a:tc>
                  <a:txBody>
                    <a:bodyPr/>
                    <a:lstStyle/>
                    <a:p>
                      <a:endParaRPr lang="pt-BR" dirty="0"/>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r>
              <a:tr h="370840">
                <a:tc>
                  <a:txBody>
                    <a:bodyPr/>
                    <a:lstStyle/>
                    <a:p>
                      <a:endParaRPr lang="pt-BR" dirty="0"/>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r>
              <a:tr h="370840">
                <a:tc>
                  <a:txBody>
                    <a:bodyPr/>
                    <a:lstStyle/>
                    <a:p>
                      <a:endParaRPr lang="pt-BR" dirty="0"/>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r>
              <a:tr h="370840">
                <a:tc>
                  <a:txBody>
                    <a:bodyPr/>
                    <a:lstStyle/>
                    <a:p>
                      <a:endParaRPr lang="pt-BR" dirty="0"/>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r>
              <a:tr h="370840">
                <a:tc>
                  <a:txBody>
                    <a:bodyPr/>
                    <a:lstStyle/>
                    <a:p>
                      <a:endParaRPr lang="pt-BR" dirty="0"/>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r>
              <a:tr h="370840">
                <a:tc>
                  <a:txBody>
                    <a:bodyPr/>
                    <a:lstStyle/>
                    <a:p>
                      <a:endParaRPr lang="pt-BR" dirty="0"/>
                    </a:p>
                  </a:txBody>
                  <a:tcPr/>
                </a:tc>
                <a:tc>
                  <a:txBody>
                    <a:bodyPr/>
                    <a:lstStyle/>
                    <a:p>
                      <a:endParaRPr lang="pt-BR" dirty="0"/>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r>
              <a:tr h="370840">
                <a:tc>
                  <a:txBody>
                    <a:bodyPr/>
                    <a:lstStyle/>
                    <a:p>
                      <a:endParaRPr lang="pt-BR" dirty="0"/>
                    </a:p>
                  </a:txBody>
                  <a:tcPr/>
                </a:tc>
                <a:tc>
                  <a:txBody>
                    <a:bodyPr/>
                    <a:lstStyle/>
                    <a:p>
                      <a:endParaRPr lang="pt-BR" dirty="0"/>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r>
              <a:tr h="370840">
                <a:tc>
                  <a:txBody>
                    <a:bodyPr/>
                    <a:lstStyle/>
                    <a:p>
                      <a:endParaRPr lang="pt-BR" dirty="0"/>
                    </a:p>
                  </a:txBody>
                  <a:tcPr/>
                </a:tc>
                <a:tc>
                  <a:txBody>
                    <a:bodyPr/>
                    <a:lstStyle/>
                    <a:p>
                      <a:endParaRPr lang="pt-BR" dirty="0"/>
                    </a:p>
                  </a:txBody>
                  <a:tcPr/>
                </a:tc>
                <a:tc>
                  <a:txBody>
                    <a:bodyPr/>
                    <a:lstStyle/>
                    <a:p>
                      <a:endParaRPr lang="pt-BR"/>
                    </a:p>
                  </a:txBody>
                  <a:tcPr/>
                </a:tc>
                <a:tc>
                  <a:txBody>
                    <a:bodyPr/>
                    <a:lstStyle/>
                    <a:p>
                      <a:endParaRPr lang="pt-BR"/>
                    </a:p>
                  </a:txBody>
                  <a:tcPr/>
                </a:tc>
                <a:tc>
                  <a:txBody>
                    <a:bodyPr/>
                    <a:lstStyle/>
                    <a:p>
                      <a:endParaRPr lang="pt-BR"/>
                    </a:p>
                  </a:txBody>
                  <a:tcPr/>
                </a:tc>
                <a:tc>
                  <a:txBody>
                    <a:bodyPr/>
                    <a:lstStyle/>
                    <a:p>
                      <a:endParaRPr lang="pt-BR"/>
                    </a:p>
                  </a:txBody>
                  <a:tcPr/>
                </a:tc>
              </a:tr>
              <a:tr h="370840">
                <a:tc>
                  <a:txBody>
                    <a:bodyPr/>
                    <a:lstStyle/>
                    <a:p>
                      <a:endParaRPr lang="pt-BR" dirty="0"/>
                    </a:p>
                  </a:txBody>
                  <a:tcPr/>
                </a:tc>
                <a:tc>
                  <a:txBody>
                    <a:bodyPr/>
                    <a:lstStyle/>
                    <a:p>
                      <a:endParaRPr lang="pt-BR" dirty="0"/>
                    </a:p>
                  </a:txBody>
                  <a:tcPr/>
                </a:tc>
                <a:tc>
                  <a:txBody>
                    <a:bodyPr/>
                    <a:lstStyle/>
                    <a:p>
                      <a:endParaRPr lang="pt-BR"/>
                    </a:p>
                  </a:txBody>
                  <a:tcPr/>
                </a:tc>
                <a:tc>
                  <a:txBody>
                    <a:bodyPr/>
                    <a:lstStyle/>
                    <a:p>
                      <a:endParaRPr lang="pt-BR"/>
                    </a:p>
                  </a:txBody>
                  <a:tcPr/>
                </a:tc>
                <a:tc>
                  <a:txBody>
                    <a:bodyPr/>
                    <a:lstStyle/>
                    <a:p>
                      <a:endParaRPr lang="pt-BR" dirty="0"/>
                    </a:p>
                  </a:txBody>
                  <a:tcPr/>
                </a:tc>
                <a:tc>
                  <a:txBody>
                    <a:bodyPr/>
                    <a:lstStyle/>
                    <a:p>
                      <a:endParaRPr lang="pt-BR" dirty="0"/>
                    </a:p>
                  </a:txBody>
                  <a:tcPr/>
                </a:tc>
              </a:tr>
            </a:tbl>
          </a:graphicData>
        </a:graphic>
      </p:graphicFrame>
      <mc:AlternateContent xmlns:mc="http://schemas.openxmlformats.org/markup-compatibility/2006" xmlns:p14="http://schemas.microsoft.com/office/powerpoint/2010/main">
        <mc:Choice Requires="p14">
          <p:contentPart p14:bwMode="auto" r:id="rId2">
            <p14:nvContentPartPr>
              <p14:cNvPr id="5" name="Tinta 4"/>
              <p14:cNvContentPartPr/>
              <p14:nvPr/>
            </p14:nvContentPartPr>
            <p14:xfrm>
              <a:off x="750240" y="121320"/>
              <a:ext cx="7201080" cy="6622560"/>
            </p14:xfrm>
          </p:contentPart>
        </mc:Choice>
        <mc:Fallback xmlns="">
          <p:pic>
            <p:nvPicPr>
              <p:cNvPr id="5" name="Tinta 4"/>
              <p:cNvPicPr/>
              <p:nvPr/>
            </p:nvPicPr>
            <p:blipFill>
              <a:blip r:embed="rId3"/>
              <a:stretch>
                <a:fillRect/>
              </a:stretch>
            </p:blipFill>
            <p:spPr>
              <a:xfrm>
                <a:off x="740880" y="111960"/>
                <a:ext cx="7219800" cy="6641280"/>
              </a:xfrm>
              <a:prstGeom prst="rect">
                <a:avLst/>
              </a:prstGeom>
            </p:spPr>
          </p:pic>
        </mc:Fallback>
      </mc:AlternateContent>
    </p:spTree>
    <p:extLst>
      <p:ext uri="{BB962C8B-B14F-4D97-AF65-F5344CB8AC3E}">
        <p14:creationId xmlns:p14="http://schemas.microsoft.com/office/powerpoint/2010/main" val="11098933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spTree>
    <p:extLst>
      <p:ext uri="{BB962C8B-B14F-4D97-AF65-F5344CB8AC3E}">
        <p14:creationId xmlns:p14="http://schemas.microsoft.com/office/powerpoint/2010/main" val="2425359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Lote econômico de compra</a:t>
            </a:r>
            <a:endParaRPr lang="pt-BR" dirty="0"/>
          </a:p>
        </p:txBody>
      </p:sp>
      <p:sp>
        <p:nvSpPr>
          <p:cNvPr id="3" name="Subtítulo 2"/>
          <p:cNvSpPr>
            <a:spLocks noGrp="1"/>
          </p:cNvSpPr>
          <p:nvPr>
            <p:ph type="subTitle" idx="1"/>
          </p:nvPr>
        </p:nvSpPr>
        <p:spPr/>
        <p:txBody>
          <a:bodyPr/>
          <a:lstStyle/>
          <a:p>
            <a:endParaRPr lang="pt-BR"/>
          </a:p>
        </p:txBody>
      </p:sp>
    </p:spTree>
    <p:extLst>
      <p:ext uri="{BB962C8B-B14F-4D97-AF65-F5344CB8AC3E}">
        <p14:creationId xmlns:p14="http://schemas.microsoft.com/office/powerpoint/2010/main" val="14012846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mc:AlternateContent xmlns:mc="http://schemas.openxmlformats.org/markup-compatibility/2006" xmlns:a14="http://schemas.microsoft.com/office/drawing/2010/main">
        <mc:Choice Requires="a14">
          <p:sp>
            <p:nvSpPr>
              <p:cNvPr id="3" name="Espaço Reservado para Conteúdo 2"/>
              <p:cNvSpPr>
                <a:spLocks noGrp="1"/>
              </p:cNvSpPr>
              <p:nvPr>
                <p:ph idx="1"/>
              </p:nvPr>
            </p:nvSpPr>
            <p:spPr/>
            <p:txBody>
              <a:bodyPr/>
              <a:lstStyle/>
              <a:p>
                <a14:m>
                  <m:oMath xmlns:m="http://schemas.openxmlformats.org/officeDocument/2006/math">
                    <m:r>
                      <a:rPr lang="pt-BR" b="0" i="1" smtClean="0">
                        <a:latin typeface="Cambria Math"/>
                      </a:rPr>
                      <m:t>𝐶𝑇</m:t>
                    </m:r>
                    <m:r>
                      <a:rPr lang="pt-BR" b="0" i="1" smtClean="0">
                        <a:latin typeface="Cambria Math"/>
                      </a:rPr>
                      <m:t>=</m:t>
                    </m:r>
                    <m:r>
                      <a:rPr lang="pt-BR" b="0" i="1" smtClean="0">
                        <a:latin typeface="Cambria Math"/>
                      </a:rPr>
                      <m:t>𝐶𝑐</m:t>
                    </m:r>
                    <m:r>
                      <a:rPr lang="pt-BR" b="0" i="1" smtClean="0">
                        <a:latin typeface="Cambria Math"/>
                      </a:rPr>
                      <m:t> .</m:t>
                    </m:r>
                    <m:f>
                      <m:fPr>
                        <m:ctrlPr>
                          <a:rPr lang="pt-BR" b="0" i="1" smtClean="0">
                            <a:latin typeface="Cambria Math"/>
                          </a:rPr>
                        </m:ctrlPr>
                      </m:fPr>
                      <m:num>
                        <m:r>
                          <a:rPr lang="pt-BR" b="0" i="1" smtClean="0">
                            <a:latin typeface="Cambria Math"/>
                          </a:rPr>
                          <m:t>𝑄</m:t>
                        </m:r>
                      </m:num>
                      <m:den>
                        <m:r>
                          <a:rPr lang="pt-BR" b="0" i="1" smtClean="0">
                            <a:latin typeface="Cambria Math"/>
                          </a:rPr>
                          <m:t>2</m:t>
                        </m:r>
                      </m:den>
                    </m:f>
                    <m:r>
                      <a:rPr lang="pt-BR" b="0" i="1" smtClean="0">
                        <a:latin typeface="Cambria Math"/>
                      </a:rPr>
                      <m:t>+</m:t>
                    </m:r>
                    <m:r>
                      <a:rPr lang="pt-BR" b="0" i="1" smtClean="0">
                        <a:latin typeface="Cambria Math"/>
                      </a:rPr>
                      <m:t>𝐶𝑝</m:t>
                    </m:r>
                    <m:r>
                      <a:rPr lang="pt-BR" b="0" i="1" smtClean="0">
                        <a:latin typeface="Cambria Math"/>
                      </a:rPr>
                      <m:t> .</m:t>
                    </m:r>
                    <m:f>
                      <m:fPr>
                        <m:ctrlPr>
                          <a:rPr lang="pt-BR" b="0" i="1" smtClean="0">
                            <a:latin typeface="Cambria Math"/>
                          </a:rPr>
                        </m:ctrlPr>
                      </m:fPr>
                      <m:num>
                        <m:r>
                          <a:rPr lang="pt-BR" b="0" i="1" smtClean="0">
                            <a:latin typeface="Cambria Math"/>
                          </a:rPr>
                          <m:t>𝐷</m:t>
                        </m:r>
                      </m:num>
                      <m:den>
                        <m:r>
                          <a:rPr lang="pt-BR" b="0" i="1" smtClean="0">
                            <a:latin typeface="Cambria Math"/>
                          </a:rPr>
                          <m:t>𝑄</m:t>
                        </m:r>
                      </m:den>
                    </m:f>
                    <m:r>
                      <a:rPr lang="pt-BR" b="0" i="1" smtClean="0">
                        <a:latin typeface="Cambria Math"/>
                      </a:rPr>
                      <m:t>+</m:t>
                    </m:r>
                    <m:r>
                      <a:rPr lang="pt-BR" b="0" i="1" smtClean="0">
                        <a:latin typeface="Cambria Math"/>
                      </a:rPr>
                      <m:t>𝐶𝑖</m:t>
                    </m:r>
                  </m:oMath>
                </a14:m>
                <a:endParaRPr lang="pt-BR" b="0" dirty="0" smtClean="0"/>
              </a:p>
              <a:p>
                <a14:m>
                  <m:oMath xmlns:m="http://schemas.openxmlformats.org/officeDocument/2006/math">
                    <m:r>
                      <a:rPr lang="pt-BR" b="0" i="1" smtClean="0">
                        <a:latin typeface="Cambria Math"/>
                      </a:rPr>
                      <m:t>𝐿𝐸𝐶</m:t>
                    </m:r>
                    <m:r>
                      <a:rPr lang="pt-BR" b="0" i="1" smtClean="0">
                        <a:latin typeface="Cambria Math"/>
                      </a:rPr>
                      <m:t>= </m:t>
                    </m:r>
                    <m:rad>
                      <m:radPr>
                        <m:degHide m:val="on"/>
                        <m:ctrlPr>
                          <a:rPr lang="pt-BR" b="0" i="1" smtClean="0">
                            <a:latin typeface="Cambria Math"/>
                          </a:rPr>
                        </m:ctrlPr>
                      </m:radPr>
                      <m:deg/>
                      <m:e>
                        <m:f>
                          <m:fPr>
                            <m:ctrlPr>
                              <a:rPr lang="pt-BR" b="0" i="1" smtClean="0">
                                <a:latin typeface="Cambria Math"/>
                              </a:rPr>
                            </m:ctrlPr>
                          </m:fPr>
                          <m:num>
                            <m:r>
                              <a:rPr lang="pt-BR" b="0" i="1" smtClean="0">
                                <a:latin typeface="Cambria Math"/>
                              </a:rPr>
                              <m:t>2.</m:t>
                            </m:r>
                            <m:r>
                              <a:rPr lang="pt-BR" b="0" i="1" smtClean="0">
                                <a:latin typeface="Cambria Math"/>
                              </a:rPr>
                              <m:t>𝐶𝑝</m:t>
                            </m:r>
                            <m:r>
                              <a:rPr lang="pt-BR" b="0" i="1" smtClean="0">
                                <a:latin typeface="Cambria Math"/>
                              </a:rPr>
                              <m:t>.</m:t>
                            </m:r>
                            <m:r>
                              <a:rPr lang="pt-BR" b="0" i="1" smtClean="0">
                                <a:latin typeface="Cambria Math"/>
                              </a:rPr>
                              <m:t>𝐷</m:t>
                            </m:r>
                          </m:num>
                          <m:den>
                            <m:r>
                              <a:rPr lang="pt-BR" b="0" i="1" smtClean="0">
                                <a:latin typeface="Cambria Math"/>
                              </a:rPr>
                              <m:t>𝐶𝑐</m:t>
                            </m:r>
                          </m:den>
                        </m:f>
                      </m:e>
                    </m:rad>
                  </m:oMath>
                </a14:m>
                <a:endParaRPr lang="pt-BR" dirty="0"/>
              </a:p>
            </p:txBody>
          </p:sp>
        </mc:Choice>
        <mc:Fallback xmlns="">
          <p:sp>
            <p:nvSpPr>
              <p:cNvPr id="3" name="Espaço Reservado para Conteúdo 2"/>
              <p:cNvSpPr>
                <a:spLocks noGrp="1" noRot="1" noChangeAspect="1" noMove="1" noResize="1" noEditPoints="1" noAdjustHandles="1" noChangeArrowheads="1" noChangeShapeType="1" noTextEdit="1"/>
              </p:cNvSpPr>
              <p:nvPr>
                <p:ph idx="1"/>
              </p:nvPr>
            </p:nvSpPr>
            <p:spPr>
              <a:blipFill rotWithShape="1">
                <a:blip r:embed="rId2"/>
                <a:stretch>
                  <a:fillRect/>
                </a:stretch>
              </a:blipFill>
            </p:spPr>
            <p:txBody>
              <a:bodyPr/>
              <a:lstStyle/>
              <a:p>
                <a:r>
                  <a:rPr lang="pt-BR">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4" name="Tinta 3"/>
              <p14:cNvContentPartPr/>
              <p14:nvPr/>
            </p14:nvContentPartPr>
            <p14:xfrm>
              <a:off x="4036320" y="1986120"/>
              <a:ext cx="4565160" cy="3086280"/>
            </p14:xfrm>
          </p:contentPart>
        </mc:Choice>
        <mc:Fallback xmlns="">
          <p:pic>
            <p:nvPicPr>
              <p:cNvPr id="4" name="Tinta 3"/>
              <p:cNvPicPr/>
              <p:nvPr/>
            </p:nvPicPr>
            <p:blipFill>
              <a:blip r:embed="rId4"/>
              <a:stretch>
                <a:fillRect/>
              </a:stretch>
            </p:blipFill>
            <p:spPr>
              <a:xfrm>
                <a:off x="4026960" y="1976760"/>
                <a:ext cx="4583880" cy="3105000"/>
              </a:xfrm>
              <a:prstGeom prst="rect">
                <a:avLst/>
              </a:prstGeom>
            </p:spPr>
          </p:pic>
        </mc:Fallback>
      </mc:AlternateContent>
    </p:spTree>
    <p:extLst>
      <p:ext uri="{BB962C8B-B14F-4D97-AF65-F5344CB8AC3E}">
        <p14:creationId xmlns:p14="http://schemas.microsoft.com/office/powerpoint/2010/main" val="11046112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Exemplo</a:t>
            </a:r>
            <a:endParaRPr lang="pt-BR" dirty="0"/>
          </a:p>
        </p:txBody>
      </p:sp>
      <p:sp>
        <p:nvSpPr>
          <p:cNvPr id="3" name="Espaço Reservado para Conteúdo 2"/>
          <p:cNvSpPr>
            <a:spLocks noGrp="1"/>
          </p:cNvSpPr>
          <p:nvPr>
            <p:ph idx="1"/>
          </p:nvPr>
        </p:nvSpPr>
        <p:spPr/>
        <p:txBody>
          <a:bodyPr/>
          <a:lstStyle/>
          <a:p>
            <a:r>
              <a:rPr lang="pt-BR" dirty="0" err="1" smtClean="0"/>
              <a:t>Cc</a:t>
            </a:r>
            <a:r>
              <a:rPr lang="pt-BR" dirty="0" smtClean="0"/>
              <a:t> = 0,30</a:t>
            </a:r>
          </a:p>
          <a:p>
            <a:r>
              <a:rPr lang="pt-BR" dirty="0" err="1" smtClean="0"/>
              <a:t>Cp</a:t>
            </a:r>
            <a:r>
              <a:rPr lang="pt-BR" dirty="0" smtClean="0"/>
              <a:t> = 30,00</a:t>
            </a:r>
          </a:p>
          <a:p>
            <a:r>
              <a:rPr lang="pt-BR" dirty="0" err="1" smtClean="0"/>
              <a:t>Ci</a:t>
            </a:r>
            <a:r>
              <a:rPr lang="pt-BR" dirty="0" smtClean="0"/>
              <a:t> = 50,00</a:t>
            </a:r>
          </a:p>
          <a:p>
            <a:r>
              <a:rPr lang="pt-BR" dirty="0" smtClean="0"/>
              <a:t>D = 40.000</a:t>
            </a:r>
            <a:endParaRPr lang="pt-BR" dirty="0"/>
          </a:p>
        </p:txBody>
      </p:sp>
      <mc:AlternateContent xmlns:mc="http://schemas.openxmlformats.org/markup-compatibility/2006" xmlns:p14="http://schemas.microsoft.com/office/powerpoint/2010/main">
        <mc:Choice Requires="p14">
          <p:contentPart p14:bwMode="auto" r:id="rId2">
            <p14:nvContentPartPr>
              <p14:cNvPr id="4" name="Tinta 3"/>
              <p14:cNvContentPartPr/>
              <p14:nvPr/>
            </p14:nvContentPartPr>
            <p14:xfrm>
              <a:off x="214200" y="1200240"/>
              <a:ext cx="8215920" cy="5222520"/>
            </p14:xfrm>
          </p:contentPart>
        </mc:Choice>
        <mc:Fallback xmlns="">
          <p:pic>
            <p:nvPicPr>
              <p:cNvPr id="4" name="Tinta 3"/>
              <p:cNvPicPr/>
              <p:nvPr/>
            </p:nvPicPr>
            <p:blipFill>
              <a:blip r:embed="rId3"/>
              <a:stretch>
                <a:fillRect/>
              </a:stretch>
            </p:blipFill>
            <p:spPr>
              <a:xfrm>
                <a:off x="204840" y="1190880"/>
                <a:ext cx="8234640" cy="5241240"/>
              </a:xfrm>
              <a:prstGeom prst="rect">
                <a:avLst/>
              </a:prstGeom>
            </p:spPr>
          </p:pic>
        </mc:Fallback>
      </mc:AlternateContent>
    </p:spTree>
    <p:extLst>
      <p:ext uri="{BB962C8B-B14F-4D97-AF65-F5344CB8AC3E}">
        <p14:creationId xmlns:p14="http://schemas.microsoft.com/office/powerpoint/2010/main" val="41864408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spTree>
    <p:extLst>
      <p:ext uri="{BB962C8B-B14F-4D97-AF65-F5344CB8AC3E}">
        <p14:creationId xmlns:p14="http://schemas.microsoft.com/office/powerpoint/2010/main" val="69817920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370</Words>
  <Application>Microsoft Office PowerPoint</Application>
  <PresentationFormat>Apresentação na tela (4:3)</PresentationFormat>
  <Paragraphs>204</Paragraphs>
  <Slides>26</Slides>
  <Notes>0</Notes>
  <HiddenSlides>0</HiddenSlides>
  <MMClips>0</MMClips>
  <ScaleCrop>false</ScaleCrop>
  <HeadingPairs>
    <vt:vector size="4" baseType="variant">
      <vt:variant>
        <vt:lpstr>Tema</vt:lpstr>
      </vt:variant>
      <vt:variant>
        <vt:i4>1</vt:i4>
      </vt:variant>
      <vt:variant>
        <vt:lpstr>Títulos de slides</vt:lpstr>
      </vt:variant>
      <vt:variant>
        <vt:i4>26</vt:i4>
      </vt:variant>
    </vt:vector>
  </HeadingPairs>
  <TitlesOfParts>
    <vt:vector size="27" baseType="lpstr">
      <vt:lpstr>Tema do Office</vt:lpstr>
      <vt:lpstr>Administração de Materiais </vt:lpstr>
      <vt:lpstr>ABC</vt:lpstr>
      <vt:lpstr>Apresentação do PowerPoint</vt:lpstr>
      <vt:lpstr>Apresentação do PowerPoint</vt:lpstr>
      <vt:lpstr>Apresentação do PowerPoint</vt:lpstr>
      <vt:lpstr>Lote econômico de compra</vt:lpstr>
      <vt:lpstr>Apresentação do PowerPoint</vt:lpstr>
      <vt:lpstr>Exemplo</vt:lpstr>
      <vt:lpstr>Apresentação do PowerPoint</vt:lpstr>
      <vt:lpstr>Previsão de estoques</vt:lpstr>
      <vt:lpstr>Apresentação do PowerPoint</vt:lpstr>
      <vt:lpstr>Último Período</vt:lpstr>
      <vt:lpstr>Média móvel</vt:lpstr>
      <vt:lpstr>Média Móvel ponderada</vt:lpstr>
      <vt:lpstr>Média com ponderação exponencial</vt:lpstr>
      <vt:lpstr>Apresentação do PowerPoint</vt:lpstr>
      <vt:lpstr>Apresentação do PowerPoint</vt:lpstr>
      <vt:lpstr>Apresentação do PowerPoint</vt:lpstr>
      <vt:lpstr>Apresentação do PowerPoint</vt:lpstr>
      <vt:lpstr>Análise de estoques</vt:lpstr>
      <vt:lpstr>Formulário</vt:lpstr>
      <vt:lpstr>Nível de confiança e desvio padrão</vt:lpstr>
      <vt:lpstr>Exemplo 1</vt:lpstr>
      <vt:lpstr>Apresentação do PowerPoint</vt:lpstr>
      <vt:lpstr>Exemplo 2</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b</dc:creator>
  <cp:lastModifiedBy>Usuario</cp:lastModifiedBy>
  <cp:revision>12</cp:revision>
  <dcterms:created xsi:type="dcterms:W3CDTF">2016-03-02T19:05:53Z</dcterms:created>
  <dcterms:modified xsi:type="dcterms:W3CDTF">2016-05-25T11:42:24Z</dcterms:modified>
</cp:coreProperties>
</file>