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7" r:id="rId2"/>
    <p:sldId id="377" r:id="rId3"/>
    <p:sldId id="378" r:id="rId4"/>
    <p:sldId id="383" r:id="rId5"/>
    <p:sldId id="384" r:id="rId6"/>
    <p:sldId id="385" r:id="rId7"/>
  </p:sldIdLst>
  <p:sldSz cx="9144000" cy="6858000" type="screen4x3"/>
  <p:notesSz cx="6858000" cy="9144000"/>
  <p:custDataLst>
    <p:tags r:id="rId9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Antropologia Aplicada à Administração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Maurício</a:t>
            </a:r>
            <a:r>
              <a:rPr lang="pt-BR" sz="2800" b="1" dirty="0" smtClean="0">
                <a:latin typeface="Calibri" pitchFamily="34" charset="0"/>
              </a:rPr>
              <a:t> Serva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>
                <a:latin typeface="Calibri" pitchFamily="34" charset="0"/>
              </a:rPr>
              <a:t>Videoaula</a:t>
            </a:r>
            <a:r>
              <a:rPr lang="pt-BR" dirty="0">
                <a:latin typeface="Calibri" pitchFamily="34" charset="0"/>
              </a:rPr>
              <a:t> </a:t>
            </a:r>
            <a:r>
              <a:rPr lang="pt-BR" dirty="0">
                <a:latin typeface="Calibri" pitchFamily="34" charset="0"/>
              </a:rPr>
              <a:t>4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 smtClean="0">
                <a:latin typeface="Calibri" pitchFamily="34" charset="0"/>
              </a:rPr>
              <a:t>Matrizes da pesquisa etnográfica</a:t>
            </a:r>
            <a:endParaRPr lang="pt-BR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Características gerais</a:t>
            </a:r>
            <a:endParaRPr lang="pt-BR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Elementos da escrita etnográfica</a:t>
            </a:r>
            <a:endParaRPr lang="pt-BR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Tipos de registros de notas de campo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3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Matrizes da pesquisa etnográfica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564904"/>
            <a:ext cx="8229600" cy="3959721"/>
          </a:xfrm>
        </p:spPr>
        <p:txBody>
          <a:bodyPr/>
          <a:lstStyle/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Definição de um objeto da pesquisa relacionado a um referencial teórico</a:t>
            </a:r>
            <a:endParaRPr lang="pt-BR" dirty="0" smtClean="0"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Conjunto de registros realizados durante o </a:t>
            </a:r>
            <a:r>
              <a:rPr lang="pt-BR" u="sng" dirty="0" smtClean="0">
                <a:latin typeface="Calibri" pitchFamily="34" charset="0"/>
              </a:rPr>
              <a:t>trabalho de campo</a:t>
            </a:r>
          </a:p>
          <a:p>
            <a:endParaRPr lang="pt-BR" dirty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Análise escrita do texto etnográfico</a:t>
            </a:r>
            <a:endParaRPr lang="pt-BR" dirty="0" smtClean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32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Características </a:t>
            </a:r>
            <a:r>
              <a:rPr lang="pt-BR" dirty="0" smtClean="0">
                <a:latin typeface="Calibri" pitchFamily="34" charset="0"/>
              </a:rPr>
              <a:t>gerais </a:t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da </a:t>
            </a:r>
            <a:r>
              <a:rPr lang="pt-BR" dirty="0">
                <a:latin typeface="Calibri" pitchFamily="34" charset="0"/>
              </a:rPr>
              <a:t>pesquisa etnográfica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996952"/>
            <a:ext cx="8229600" cy="3959721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É interpretativa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Interpreta o fluxo do discurso social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É um registro do fluxo do discurso social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É microscópica</a:t>
            </a:r>
            <a:endParaRPr lang="pt-BR" dirty="0" smtClean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19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Elementos da escrita etnográfica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959721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Diário de campo – instrumento fundamental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Comportamento dos sujeitos observados (ações, atitudes, reações, falas, modos de expressão, etc.)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“Perturbações”, interações entre o pesquisador e o grupo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Comportamentos do pesquisador (sentimentos, estratégias de pesquisa, etc.)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84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Tipos de registros de notas de campo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3959721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Inscrição: no momento da interação, do ponto de vista do observador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Transcrição: registro das falas dos observados</a:t>
            </a: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Descrição: produção de uma interpretação coerente com a realidade cultural estudada</a:t>
            </a: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7771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</TotalTime>
  <Words>167</Words>
  <Application>Microsoft Office PowerPoint</Application>
  <PresentationFormat>Apresentação na tela (4:3)</PresentationFormat>
  <Paragraphs>40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EAD 2</vt:lpstr>
      <vt:lpstr>Antropologia Aplicada à Administração</vt:lpstr>
      <vt:lpstr>Videoaula 4</vt:lpstr>
      <vt:lpstr>Matrizes da pesquisa etnográfica</vt:lpstr>
      <vt:lpstr>Características gerais  da pesquisa etnográfica</vt:lpstr>
      <vt:lpstr>Elementos da escrita etnográfica</vt:lpstr>
      <vt:lpstr>Tipos de registros de notas de campo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Toshiba</cp:lastModifiedBy>
  <cp:revision>168</cp:revision>
  <dcterms:created xsi:type="dcterms:W3CDTF">2008-02-29T14:01:30Z</dcterms:created>
  <dcterms:modified xsi:type="dcterms:W3CDTF">2015-03-04T20:26:53Z</dcterms:modified>
</cp:coreProperties>
</file>