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7" r:id="rId2"/>
    <p:sldId id="377" r:id="rId3"/>
    <p:sldId id="378" r:id="rId4"/>
    <p:sldId id="379" r:id="rId5"/>
    <p:sldId id="380" r:id="rId6"/>
    <p:sldId id="382" r:id="rId7"/>
    <p:sldId id="381" r:id="rId8"/>
  </p:sldIdLst>
  <p:sldSz cx="9144000" cy="6858000" type="screen4x3"/>
  <p:notesSz cx="6858000" cy="9144000"/>
  <p:custDataLst>
    <p:tags r:id="rId10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33"/>
    <a:srgbClr val="66FFCC"/>
    <a:srgbClr val="00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C210C3-76C4-48CF-BF89-FF147C0FC926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BA1954-9CC7-430C-BABB-C63EDB3884D7}">
      <dgm:prSet phldrT="[Texto]"/>
      <dgm:spPr/>
      <dgm:t>
        <a:bodyPr/>
        <a:lstStyle/>
        <a:p>
          <a:r>
            <a:rPr lang="pt-BR" b="1" dirty="0" smtClean="0">
              <a:solidFill>
                <a:schemeClr val="bg2"/>
              </a:solidFill>
            </a:rPr>
            <a:t>Identidade Cultural</a:t>
          </a:r>
          <a:endParaRPr lang="en-US" b="1" dirty="0">
            <a:solidFill>
              <a:schemeClr val="bg2"/>
            </a:solidFill>
          </a:endParaRPr>
        </a:p>
      </dgm:t>
    </dgm:pt>
    <dgm:pt modelId="{30902630-B700-4B04-BB63-60F68C09D9B6}" type="parTrans" cxnId="{9F102FE2-1E1A-41F9-8BD1-25068BA179F5}">
      <dgm:prSet/>
      <dgm:spPr/>
      <dgm:t>
        <a:bodyPr/>
        <a:lstStyle/>
        <a:p>
          <a:endParaRPr lang="en-US"/>
        </a:p>
      </dgm:t>
    </dgm:pt>
    <dgm:pt modelId="{CFA9B3DB-3BFC-4705-9871-A396ACB9A4CC}" type="sibTrans" cxnId="{9F102FE2-1E1A-41F9-8BD1-25068BA179F5}">
      <dgm:prSet/>
      <dgm:spPr/>
      <dgm:t>
        <a:bodyPr/>
        <a:lstStyle/>
        <a:p>
          <a:endParaRPr lang="en-US"/>
        </a:p>
      </dgm:t>
    </dgm:pt>
    <dgm:pt modelId="{5B1ABF2C-DD60-437F-9E67-C8FD5555D1A1}">
      <dgm:prSet phldrT="[Texto]" custT="1"/>
      <dgm:spPr/>
      <dgm:t>
        <a:bodyPr/>
        <a:lstStyle/>
        <a:p>
          <a:r>
            <a:rPr lang="pt-BR" sz="1100" b="1" dirty="0" smtClean="0">
              <a:solidFill>
                <a:schemeClr val="bg2"/>
              </a:solidFill>
            </a:rPr>
            <a:t>Sexo/</a:t>
          </a:r>
        </a:p>
        <a:p>
          <a:r>
            <a:rPr lang="pt-BR" sz="1100" b="1" dirty="0" smtClean="0">
              <a:solidFill>
                <a:schemeClr val="bg2"/>
              </a:solidFill>
            </a:rPr>
            <a:t>Gênero</a:t>
          </a:r>
          <a:endParaRPr lang="en-US" sz="1100" b="1" dirty="0">
            <a:solidFill>
              <a:schemeClr val="bg2"/>
            </a:solidFill>
          </a:endParaRPr>
        </a:p>
      </dgm:t>
    </dgm:pt>
    <dgm:pt modelId="{F648F4BA-B560-48A8-846E-970D44A53C30}" type="parTrans" cxnId="{E32CFE55-8775-4784-B38C-24141E83D6B3}">
      <dgm:prSet/>
      <dgm:spPr/>
      <dgm:t>
        <a:bodyPr/>
        <a:lstStyle/>
        <a:p>
          <a:endParaRPr lang="en-US"/>
        </a:p>
      </dgm:t>
    </dgm:pt>
    <dgm:pt modelId="{E25D442E-401E-44DE-86DA-5E104B6BD072}" type="sibTrans" cxnId="{E32CFE55-8775-4784-B38C-24141E83D6B3}">
      <dgm:prSet/>
      <dgm:spPr/>
      <dgm:t>
        <a:bodyPr/>
        <a:lstStyle/>
        <a:p>
          <a:endParaRPr lang="en-US"/>
        </a:p>
      </dgm:t>
    </dgm:pt>
    <dgm:pt modelId="{4F8936C1-059E-4B38-BA2E-5F5655F82297}">
      <dgm:prSet phldrT="[Texto]" custT="1"/>
      <dgm:spPr/>
      <dgm:t>
        <a:bodyPr/>
        <a:lstStyle/>
        <a:p>
          <a:r>
            <a:rPr lang="pt-BR" sz="1100" b="1" dirty="0" smtClean="0">
              <a:solidFill>
                <a:schemeClr val="bg2"/>
              </a:solidFill>
            </a:rPr>
            <a:t>Classe social</a:t>
          </a:r>
          <a:endParaRPr lang="en-US" sz="1100" b="1" dirty="0">
            <a:solidFill>
              <a:schemeClr val="bg2"/>
            </a:solidFill>
          </a:endParaRPr>
        </a:p>
      </dgm:t>
    </dgm:pt>
    <dgm:pt modelId="{C91341C9-7D89-4FD0-9E83-ADB15B77FC8C}" type="parTrans" cxnId="{A140BA40-2D85-4DC4-8EAC-93E4F80F48F0}">
      <dgm:prSet/>
      <dgm:spPr/>
      <dgm:t>
        <a:bodyPr/>
        <a:lstStyle/>
        <a:p>
          <a:endParaRPr lang="en-US"/>
        </a:p>
      </dgm:t>
    </dgm:pt>
    <dgm:pt modelId="{86AB704A-95A9-4B01-9A2D-EEE84C0FCEAB}" type="sibTrans" cxnId="{A140BA40-2D85-4DC4-8EAC-93E4F80F48F0}">
      <dgm:prSet/>
      <dgm:spPr/>
      <dgm:t>
        <a:bodyPr/>
        <a:lstStyle/>
        <a:p>
          <a:endParaRPr lang="en-US"/>
        </a:p>
      </dgm:t>
    </dgm:pt>
    <dgm:pt modelId="{6A14E7D3-78B4-4A3F-AB24-A6F3EA3AF471}">
      <dgm:prSet phldrT="[Texto]" custT="1"/>
      <dgm:spPr/>
      <dgm:t>
        <a:bodyPr/>
        <a:lstStyle/>
        <a:p>
          <a:r>
            <a:rPr lang="pt-BR" sz="1100" b="1" dirty="0" smtClean="0">
              <a:solidFill>
                <a:schemeClr val="bg2"/>
              </a:solidFill>
            </a:rPr>
            <a:t>Etnia</a:t>
          </a:r>
          <a:endParaRPr lang="en-US" sz="1100" b="1" dirty="0">
            <a:solidFill>
              <a:schemeClr val="bg2"/>
            </a:solidFill>
          </a:endParaRPr>
        </a:p>
      </dgm:t>
    </dgm:pt>
    <dgm:pt modelId="{4F42738C-020E-438A-8788-CFF705660C2D}" type="parTrans" cxnId="{AA51782D-02E8-4383-91FC-17D422F7F9BD}">
      <dgm:prSet/>
      <dgm:spPr/>
      <dgm:t>
        <a:bodyPr/>
        <a:lstStyle/>
        <a:p>
          <a:endParaRPr lang="en-US"/>
        </a:p>
      </dgm:t>
    </dgm:pt>
    <dgm:pt modelId="{9171FD16-268F-4B34-B618-CE7FAD1BE903}" type="sibTrans" cxnId="{AA51782D-02E8-4383-91FC-17D422F7F9BD}">
      <dgm:prSet/>
      <dgm:spPr/>
      <dgm:t>
        <a:bodyPr/>
        <a:lstStyle/>
        <a:p>
          <a:endParaRPr lang="en-US"/>
        </a:p>
      </dgm:t>
    </dgm:pt>
    <dgm:pt modelId="{072CD299-A682-4EB0-AE07-DF6172DC2D61}">
      <dgm:prSet phldrT="[Texto]" custT="1"/>
      <dgm:spPr/>
      <dgm:t>
        <a:bodyPr/>
        <a:lstStyle/>
        <a:p>
          <a:r>
            <a:rPr lang="pt-BR" sz="1100" b="1" dirty="0" smtClean="0">
              <a:solidFill>
                <a:schemeClr val="bg2"/>
              </a:solidFill>
            </a:rPr>
            <a:t>Idade/</a:t>
          </a:r>
        </a:p>
        <a:p>
          <a:r>
            <a:rPr lang="pt-BR" sz="1100" b="1" dirty="0" smtClean="0">
              <a:solidFill>
                <a:schemeClr val="bg2"/>
              </a:solidFill>
            </a:rPr>
            <a:t>Geração</a:t>
          </a:r>
          <a:endParaRPr lang="en-US" sz="1100" b="1" dirty="0">
            <a:solidFill>
              <a:schemeClr val="bg2"/>
            </a:solidFill>
          </a:endParaRPr>
        </a:p>
      </dgm:t>
    </dgm:pt>
    <dgm:pt modelId="{A79B691F-CA73-4720-9C55-EDCBA330F55F}" type="parTrans" cxnId="{C9A2C4E7-CF43-43A7-BC6D-8397D7BC698A}">
      <dgm:prSet/>
      <dgm:spPr/>
      <dgm:t>
        <a:bodyPr/>
        <a:lstStyle/>
        <a:p>
          <a:endParaRPr lang="en-US"/>
        </a:p>
      </dgm:t>
    </dgm:pt>
    <dgm:pt modelId="{A50B10BE-0281-40DB-B2C4-B6E5910B1D52}" type="sibTrans" cxnId="{C9A2C4E7-CF43-43A7-BC6D-8397D7BC698A}">
      <dgm:prSet/>
      <dgm:spPr/>
      <dgm:t>
        <a:bodyPr/>
        <a:lstStyle/>
        <a:p>
          <a:endParaRPr lang="en-US"/>
        </a:p>
      </dgm:t>
    </dgm:pt>
    <dgm:pt modelId="{20F7B494-7CBF-4AF3-BBB9-4DB8306D708D}" type="pres">
      <dgm:prSet presAssocID="{27C210C3-76C4-48CF-BF89-FF147C0FC926}" presName="composite" presStyleCnt="0">
        <dgm:presLayoutVars>
          <dgm:chMax val="1"/>
          <dgm:dir/>
          <dgm:resizeHandles val="exact"/>
        </dgm:presLayoutVars>
      </dgm:prSet>
      <dgm:spPr/>
    </dgm:pt>
    <dgm:pt modelId="{52574F00-274D-47EF-8F16-649B7D69E886}" type="pres">
      <dgm:prSet presAssocID="{27C210C3-76C4-48CF-BF89-FF147C0FC926}" presName="radial" presStyleCnt="0">
        <dgm:presLayoutVars>
          <dgm:animLvl val="ctr"/>
        </dgm:presLayoutVars>
      </dgm:prSet>
      <dgm:spPr/>
    </dgm:pt>
    <dgm:pt modelId="{94EEF5A0-D26E-4810-BE6E-E2B33454D887}" type="pres">
      <dgm:prSet presAssocID="{B9BA1954-9CC7-430C-BABB-C63EDB3884D7}" presName="centerShape" presStyleLbl="vennNode1" presStyleIdx="0" presStyleCnt="5" custLinFactNeighborX="-2934"/>
      <dgm:spPr/>
      <dgm:t>
        <a:bodyPr/>
        <a:lstStyle/>
        <a:p>
          <a:endParaRPr lang="en-US"/>
        </a:p>
      </dgm:t>
    </dgm:pt>
    <dgm:pt modelId="{4F8B46EF-26B2-46F8-ADF2-3FBD56B5A993}" type="pres">
      <dgm:prSet presAssocID="{5B1ABF2C-DD60-437F-9E67-C8FD5555D1A1}" presName="node" presStyleLbl="vennNode1" presStyleIdx="1" presStyleCnt="5" custRadScaleRad="102302" custRadScaleInc="-14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D25733-B3A5-4D4D-A467-B1AB726A0AA6}" type="pres">
      <dgm:prSet presAssocID="{4F8936C1-059E-4B38-BA2E-5F5655F82297}" presName="node" presStyleLbl="vennNode1" presStyleIdx="2" presStyleCnt="5">
        <dgm:presLayoutVars>
          <dgm:bulletEnabled val="1"/>
        </dgm:presLayoutVars>
      </dgm:prSet>
      <dgm:spPr/>
    </dgm:pt>
    <dgm:pt modelId="{06CB941C-F260-4737-8263-13C5C4F8FCB5}" type="pres">
      <dgm:prSet presAssocID="{6A14E7D3-78B4-4A3F-AB24-A6F3EA3AF471}" presName="node" presStyleLbl="vennNode1" presStyleIdx="3" presStyleCnt="5">
        <dgm:presLayoutVars>
          <dgm:bulletEnabled val="1"/>
        </dgm:presLayoutVars>
      </dgm:prSet>
      <dgm:spPr/>
    </dgm:pt>
    <dgm:pt modelId="{FF075A47-02FD-485A-9462-5D4BEF5DB901}" type="pres">
      <dgm:prSet presAssocID="{072CD299-A682-4EB0-AE07-DF6172DC2D61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2CFE55-8775-4784-B38C-24141E83D6B3}" srcId="{B9BA1954-9CC7-430C-BABB-C63EDB3884D7}" destId="{5B1ABF2C-DD60-437F-9E67-C8FD5555D1A1}" srcOrd="0" destOrd="0" parTransId="{F648F4BA-B560-48A8-846E-970D44A53C30}" sibTransId="{E25D442E-401E-44DE-86DA-5E104B6BD072}"/>
    <dgm:cxn modelId="{AE85CD45-ACDD-40E4-B46F-BE5F497F8432}" type="presOf" srcId="{5B1ABF2C-DD60-437F-9E67-C8FD5555D1A1}" destId="{4F8B46EF-26B2-46F8-ADF2-3FBD56B5A993}" srcOrd="0" destOrd="0" presId="urn:microsoft.com/office/officeart/2005/8/layout/radial3"/>
    <dgm:cxn modelId="{AA51782D-02E8-4383-91FC-17D422F7F9BD}" srcId="{B9BA1954-9CC7-430C-BABB-C63EDB3884D7}" destId="{6A14E7D3-78B4-4A3F-AB24-A6F3EA3AF471}" srcOrd="2" destOrd="0" parTransId="{4F42738C-020E-438A-8788-CFF705660C2D}" sibTransId="{9171FD16-268F-4B34-B618-CE7FAD1BE903}"/>
    <dgm:cxn modelId="{A63E2E79-0CEB-4D08-80EC-429289120DFA}" type="presOf" srcId="{B9BA1954-9CC7-430C-BABB-C63EDB3884D7}" destId="{94EEF5A0-D26E-4810-BE6E-E2B33454D887}" srcOrd="0" destOrd="0" presId="urn:microsoft.com/office/officeart/2005/8/layout/radial3"/>
    <dgm:cxn modelId="{DC940ABC-B03A-48AB-98CF-D9AD7F82CFFC}" type="presOf" srcId="{6A14E7D3-78B4-4A3F-AB24-A6F3EA3AF471}" destId="{06CB941C-F260-4737-8263-13C5C4F8FCB5}" srcOrd="0" destOrd="0" presId="urn:microsoft.com/office/officeart/2005/8/layout/radial3"/>
    <dgm:cxn modelId="{3FCBA58C-359B-4511-9DFF-38E1FF540EE5}" type="presOf" srcId="{4F8936C1-059E-4B38-BA2E-5F5655F82297}" destId="{6ED25733-B3A5-4D4D-A467-B1AB726A0AA6}" srcOrd="0" destOrd="0" presId="urn:microsoft.com/office/officeart/2005/8/layout/radial3"/>
    <dgm:cxn modelId="{3160B033-7F41-44EA-BBAE-526D69DD7437}" type="presOf" srcId="{072CD299-A682-4EB0-AE07-DF6172DC2D61}" destId="{FF075A47-02FD-485A-9462-5D4BEF5DB901}" srcOrd="0" destOrd="0" presId="urn:microsoft.com/office/officeart/2005/8/layout/radial3"/>
    <dgm:cxn modelId="{A140BA40-2D85-4DC4-8EAC-93E4F80F48F0}" srcId="{B9BA1954-9CC7-430C-BABB-C63EDB3884D7}" destId="{4F8936C1-059E-4B38-BA2E-5F5655F82297}" srcOrd="1" destOrd="0" parTransId="{C91341C9-7D89-4FD0-9E83-ADB15B77FC8C}" sibTransId="{86AB704A-95A9-4B01-9A2D-EEE84C0FCEAB}"/>
    <dgm:cxn modelId="{C9A2C4E7-CF43-43A7-BC6D-8397D7BC698A}" srcId="{B9BA1954-9CC7-430C-BABB-C63EDB3884D7}" destId="{072CD299-A682-4EB0-AE07-DF6172DC2D61}" srcOrd="3" destOrd="0" parTransId="{A79B691F-CA73-4720-9C55-EDCBA330F55F}" sibTransId="{A50B10BE-0281-40DB-B2C4-B6E5910B1D52}"/>
    <dgm:cxn modelId="{7C6C8C6B-40D4-4DD7-BB2C-D326364AEBB0}" type="presOf" srcId="{27C210C3-76C4-48CF-BF89-FF147C0FC926}" destId="{20F7B494-7CBF-4AF3-BBB9-4DB8306D708D}" srcOrd="0" destOrd="0" presId="urn:microsoft.com/office/officeart/2005/8/layout/radial3"/>
    <dgm:cxn modelId="{9F102FE2-1E1A-41F9-8BD1-25068BA179F5}" srcId="{27C210C3-76C4-48CF-BF89-FF147C0FC926}" destId="{B9BA1954-9CC7-430C-BABB-C63EDB3884D7}" srcOrd="0" destOrd="0" parTransId="{30902630-B700-4B04-BB63-60F68C09D9B6}" sibTransId="{CFA9B3DB-3BFC-4705-9871-A396ACB9A4CC}"/>
    <dgm:cxn modelId="{FF5A4046-EFC9-4455-8AD5-B6E318F9F31D}" type="presParOf" srcId="{20F7B494-7CBF-4AF3-BBB9-4DB8306D708D}" destId="{52574F00-274D-47EF-8F16-649B7D69E886}" srcOrd="0" destOrd="0" presId="urn:microsoft.com/office/officeart/2005/8/layout/radial3"/>
    <dgm:cxn modelId="{70770E94-C381-4C61-8F93-80689628E8EE}" type="presParOf" srcId="{52574F00-274D-47EF-8F16-649B7D69E886}" destId="{94EEF5A0-D26E-4810-BE6E-E2B33454D887}" srcOrd="0" destOrd="0" presId="urn:microsoft.com/office/officeart/2005/8/layout/radial3"/>
    <dgm:cxn modelId="{95D5DBA0-D32E-4B3F-8B0B-CE908DA8BBF0}" type="presParOf" srcId="{52574F00-274D-47EF-8F16-649B7D69E886}" destId="{4F8B46EF-26B2-46F8-ADF2-3FBD56B5A993}" srcOrd="1" destOrd="0" presId="urn:microsoft.com/office/officeart/2005/8/layout/radial3"/>
    <dgm:cxn modelId="{1AADD43B-BC3C-4352-A058-AF9D1D78D584}" type="presParOf" srcId="{52574F00-274D-47EF-8F16-649B7D69E886}" destId="{6ED25733-B3A5-4D4D-A467-B1AB726A0AA6}" srcOrd="2" destOrd="0" presId="urn:microsoft.com/office/officeart/2005/8/layout/radial3"/>
    <dgm:cxn modelId="{5D4E2374-9F04-4F46-914D-FCBF39BF5557}" type="presParOf" srcId="{52574F00-274D-47EF-8F16-649B7D69E886}" destId="{06CB941C-F260-4737-8263-13C5C4F8FCB5}" srcOrd="3" destOrd="0" presId="urn:microsoft.com/office/officeart/2005/8/layout/radial3"/>
    <dgm:cxn modelId="{D6E0DA59-4D6E-4CAB-99A6-ADC4DA8E5475}" type="presParOf" srcId="{52574F00-274D-47EF-8F16-649B7D69E886}" destId="{FF075A47-02FD-485A-9462-5D4BEF5DB901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EF5A0-D26E-4810-BE6E-E2B33454D887}">
      <dsp:nvSpPr>
        <dsp:cNvPr id="0" name=""/>
        <dsp:cNvSpPr/>
      </dsp:nvSpPr>
      <dsp:spPr>
        <a:xfrm>
          <a:off x="3406905" y="814387"/>
          <a:ext cx="2028824" cy="20288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b="1" kern="1200" dirty="0" smtClean="0">
              <a:solidFill>
                <a:schemeClr val="bg2"/>
              </a:solidFill>
            </a:rPr>
            <a:t>Identidade Cultural</a:t>
          </a:r>
          <a:endParaRPr lang="en-US" sz="2100" b="1" kern="1200" dirty="0">
            <a:solidFill>
              <a:schemeClr val="bg2"/>
            </a:solidFill>
          </a:endParaRPr>
        </a:p>
      </dsp:txBody>
      <dsp:txXfrm>
        <a:off x="3704019" y="1111501"/>
        <a:ext cx="1434596" cy="1434596"/>
      </dsp:txXfrm>
    </dsp:sp>
    <dsp:sp modelId="{4F8B46EF-26B2-46F8-ADF2-3FBD56B5A993}">
      <dsp:nvSpPr>
        <dsp:cNvPr id="0" name=""/>
        <dsp:cNvSpPr/>
      </dsp:nvSpPr>
      <dsp:spPr>
        <a:xfrm>
          <a:off x="3960434" y="0"/>
          <a:ext cx="1014412" cy="10144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 smtClean="0">
              <a:solidFill>
                <a:schemeClr val="bg2"/>
              </a:solidFill>
            </a:rPr>
            <a:t>Sexo/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 smtClean="0">
              <a:solidFill>
                <a:schemeClr val="bg2"/>
              </a:solidFill>
            </a:rPr>
            <a:t>Gênero</a:t>
          </a:r>
          <a:endParaRPr lang="en-US" sz="1100" b="1" kern="1200" dirty="0">
            <a:solidFill>
              <a:schemeClr val="bg2"/>
            </a:solidFill>
          </a:endParaRPr>
        </a:p>
      </dsp:txBody>
      <dsp:txXfrm>
        <a:off x="4108991" y="148557"/>
        <a:ext cx="717298" cy="717298"/>
      </dsp:txXfrm>
    </dsp:sp>
    <dsp:sp modelId="{6ED25733-B3A5-4D4D-A467-B1AB726A0AA6}">
      <dsp:nvSpPr>
        <dsp:cNvPr id="0" name=""/>
        <dsp:cNvSpPr/>
      </dsp:nvSpPr>
      <dsp:spPr>
        <a:xfrm>
          <a:off x="5312873" y="1321593"/>
          <a:ext cx="1014412" cy="10144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 smtClean="0">
              <a:solidFill>
                <a:schemeClr val="bg2"/>
              </a:solidFill>
            </a:rPr>
            <a:t>Classe social</a:t>
          </a:r>
          <a:endParaRPr lang="en-US" sz="1100" b="1" kern="1200" dirty="0">
            <a:solidFill>
              <a:schemeClr val="bg2"/>
            </a:solidFill>
          </a:endParaRPr>
        </a:p>
      </dsp:txBody>
      <dsp:txXfrm>
        <a:off x="5461430" y="1470150"/>
        <a:ext cx="717298" cy="717298"/>
      </dsp:txXfrm>
    </dsp:sp>
    <dsp:sp modelId="{06CB941C-F260-4737-8263-13C5C4F8FCB5}">
      <dsp:nvSpPr>
        <dsp:cNvPr id="0" name=""/>
        <dsp:cNvSpPr/>
      </dsp:nvSpPr>
      <dsp:spPr>
        <a:xfrm>
          <a:off x="3991641" y="2642825"/>
          <a:ext cx="1014412" cy="10144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 smtClean="0">
              <a:solidFill>
                <a:schemeClr val="bg2"/>
              </a:solidFill>
            </a:rPr>
            <a:t>Etnia</a:t>
          </a:r>
          <a:endParaRPr lang="en-US" sz="1100" b="1" kern="1200" dirty="0">
            <a:solidFill>
              <a:schemeClr val="bg2"/>
            </a:solidFill>
          </a:endParaRPr>
        </a:p>
      </dsp:txBody>
      <dsp:txXfrm>
        <a:off x="4140198" y="2791382"/>
        <a:ext cx="717298" cy="717298"/>
      </dsp:txXfrm>
    </dsp:sp>
    <dsp:sp modelId="{FF075A47-02FD-485A-9462-5D4BEF5DB901}">
      <dsp:nvSpPr>
        <dsp:cNvPr id="0" name=""/>
        <dsp:cNvSpPr/>
      </dsp:nvSpPr>
      <dsp:spPr>
        <a:xfrm>
          <a:off x="2670410" y="1321593"/>
          <a:ext cx="1014412" cy="10144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 smtClean="0">
              <a:solidFill>
                <a:schemeClr val="bg2"/>
              </a:solidFill>
            </a:rPr>
            <a:t>Idade/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 smtClean="0">
              <a:solidFill>
                <a:schemeClr val="bg2"/>
              </a:solidFill>
            </a:rPr>
            <a:t>Geração</a:t>
          </a:r>
          <a:endParaRPr lang="en-US" sz="1100" b="1" kern="1200" dirty="0">
            <a:solidFill>
              <a:schemeClr val="bg2"/>
            </a:solidFill>
          </a:endParaRPr>
        </a:p>
      </dsp:txBody>
      <dsp:txXfrm>
        <a:off x="2818967" y="1470150"/>
        <a:ext cx="717298" cy="717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D7630A-573F-4D86-9A1C-31D1C6A2C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09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E753A-1649-4C62-8232-A2C3D93F9C9E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341438"/>
            <a:ext cx="8713788" cy="111601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2852738"/>
            <a:ext cx="8424863" cy="374491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B11F-1C32-4586-88A9-72A0FAEF64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0513" y="1557338"/>
            <a:ext cx="2057400" cy="49672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1557338"/>
            <a:ext cx="6019800" cy="49672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A183-BCBB-442B-A16A-1B2CB3C3BB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82FB-C9D1-42B6-AC1B-36059DB2D1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110A8-2B5E-40B4-950F-4EBD6726E4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87DC-73A1-404B-A83B-CA102F7C74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B350-94DC-4666-B87A-D370497737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A1CE-DDEE-4769-87D1-5C934361D9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5C20-8CF7-4BD6-8DD9-D5018970B4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8E7D9-DD8B-4365-9A45-359706DEED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AC24D-80E4-4C3E-9A5C-220DE2F7E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5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348880"/>
            <a:ext cx="8748464" cy="1597025"/>
          </a:xfrm>
        </p:spPr>
        <p:txBody>
          <a:bodyPr/>
          <a:lstStyle/>
          <a:p>
            <a:pPr eaLnBrk="1" hangingPunct="1"/>
            <a: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Antropologia Aplicada à Administração</a:t>
            </a:r>
            <a:endParaRPr lang="pt-BR" sz="4400" dirty="0" smtClean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2" y="40770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Maurício</a:t>
            </a:r>
            <a:r>
              <a:rPr lang="pt-BR" sz="2800" b="1" dirty="0" smtClean="0">
                <a:latin typeface="Calibri" pitchFamily="34" charset="0"/>
              </a:rPr>
              <a:t> Serva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>
                <a:latin typeface="Calibri" pitchFamily="34" charset="0"/>
              </a:rPr>
              <a:t>Videoaula</a:t>
            </a: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3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743325"/>
          </a:xfrm>
        </p:spPr>
        <p:txBody>
          <a:bodyPr/>
          <a:lstStyle/>
          <a:p>
            <a:r>
              <a:rPr lang="pt-BR" sz="2800" dirty="0" smtClean="0">
                <a:latin typeface="Calibri" pitchFamily="34" charset="0"/>
              </a:rPr>
              <a:t>Sociedades complexas</a:t>
            </a:r>
            <a:endParaRPr lang="pt-BR" sz="28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pt-BR" sz="2800" dirty="0" smtClean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Campo de possibilidades</a:t>
            </a:r>
            <a:endParaRPr lang="pt-BR" sz="28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pt-BR" sz="2800" dirty="0" smtClean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Identidade cultural</a:t>
            </a:r>
            <a:endParaRPr lang="pt-BR" sz="28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pt-BR" sz="2800" dirty="0" smtClean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Marcadores sociais da diferença</a:t>
            </a: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3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>Sociedades complexas</a:t>
            </a: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564904"/>
            <a:ext cx="8229600" cy="3959721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>Conceito da antropologia urbana para analisar a vida nas cidades contemporâneas;</a:t>
            </a: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Grande densidade populacional, êxodo rural, migrações, explosão demográfica, etc.;</a:t>
            </a: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Diferenças socioculturais              Redefinição identidade social</a:t>
            </a: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Relações secundárias (anonimato e individualismo)                     </a:t>
            </a:r>
          </a:p>
          <a:p>
            <a:endParaRPr lang="pt-BR" dirty="0">
              <a:latin typeface="Calibri" pitchFamily="34" charset="0"/>
            </a:endParaRPr>
          </a:p>
          <a:p>
            <a:pPr marL="0" indent="0">
              <a:buNone/>
            </a:pPr>
            <a:r>
              <a:rPr lang="pt-BR" dirty="0" smtClean="0"/>
              <a:t>     </a:t>
            </a:r>
            <a:r>
              <a:rPr lang="pt-BR" dirty="0" smtClean="0">
                <a:latin typeface="Calibri" pitchFamily="34" charset="0"/>
              </a:rPr>
              <a:t>Relações primárias (contatos pessoais, vínculos, valores)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" name="Seta para a direita 3"/>
          <p:cNvSpPr/>
          <p:nvPr/>
        </p:nvSpPr>
        <p:spPr>
          <a:xfrm>
            <a:off x="4211972" y="4319096"/>
            <a:ext cx="547908" cy="2713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ais 4"/>
          <p:cNvSpPr/>
          <p:nvPr/>
        </p:nvSpPr>
        <p:spPr>
          <a:xfrm>
            <a:off x="3635896" y="5074515"/>
            <a:ext cx="384048" cy="38404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24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>Campo de possibilidades</a:t>
            </a:r>
            <a:br>
              <a:rPr lang="pt-BR" dirty="0" smtClean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420888"/>
            <a:ext cx="8229600" cy="4103737"/>
          </a:xfrm>
        </p:spPr>
        <p:txBody>
          <a:bodyPr/>
          <a:lstStyle/>
          <a:p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Trânsito entre mundos culturais             Escolhas pensar/agir</a:t>
            </a: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Campo de possiblidades como conjunto de alternativas</a:t>
            </a: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Trajetória/projeto individual em função dos objetivos</a:t>
            </a:r>
          </a:p>
          <a:p>
            <a:r>
              <a:rPr lang="pt-BR" dirty="0" smtClean="0">
                <a:latin typeface="Calibri" pitchFamily="34" charset="0"/>
              </a:rPr>
              <a:t>Fragmentação                                      Unidade</a:t>
            </a:r>
          </a:p>
          <a:p>
            <a:pPr marL="3657600" lvl="8" indent="0">
              <a:buNone/>
            </a:pP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                    </a:t>
            </a:r>
          </a:p>
          <a:p>
            <a:pPr marL="0" indent="0">
              <a:buNone/>
            </a:pP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               </a:t>
            </a:r>
          </a:p>
          <a:p>
            <a:pPr marL="0" indent="0">
              <a:buNone/>
            </a:pP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      Diversidade de		           Identidade a grupos de</a:t>
            </a:r>
          </a:p>
          <a:p>
            <a:pPr marL="0" indent="0">
              <a:buNone/>
            </a:pP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       experiências                                  referência + Projeto indiv.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" name="Seta para a direita 3"/>
          <p:cNvSpPr/>
          <p:nvPr/>
        </p:nvSpPr>
        <p:spPr>
          <a:xfrm>
            <a:off x="5076056" y="2996952"/>
            <a:ext cx="547908" cy="2713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eta para a esquerda e para a direita 5"/>
          <p:cNvSpPr/>
          <p:nvPr/>
        </p:nvSpPr>
        <p:spPr>
          <a:xfrm>
            <a:off x="3575814" y="4291723"/>
            <a:ext cx="729691" cy="29077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eta para baixo 6"/>
          <p:cNvSpPr/>
          <p:nvPr/>
        </p:nvSpPr>
        <p:spPr>
          <a:xfrm>
            <a:off x="1691683" y="4725144"/>
            <a:ext cx="38770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eta para baixo 7"/>
          <p:cNvSpPr/>
          <p:nvPr/>
        </p:nvSpPr>
        <p:spPr>
          <a:xfrm>
            <a:off x="5678401" y="4728340"/>
            <a:ext cx="38770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67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792162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>Identidade cultural</a:t>
            </a:r>
            <a:r>
              <a:rPr lang="en-US" dirty="0">
                <a:latin typeface="Calibri" pitchFamily="34" charset="0"/>
              </a:rPr>
              <a:t/>
            </a:r>
            <a:br>
              <a:rPr lang="en-US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103737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>Cultura como contexto em que agir/pensar/sentir ganham significados específicos (sentido)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Marcadores sociais como formas diferentes de participar da mesma cultura</a:t>
            </a:r>
          </a:p>
          <a:p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Os marcadores nos permitem analisar tais formas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>
                <a:latin typeface="Calibri" pitchFamily="34" charset="0"/>
              </a:rPr>
              <a:t>Identidade = </a:t>
            </a:r>
            <a:r>
              <a:rPr lang="pt-BR" dirty="0" smtClean="0">
                <a:latin typeface="Calibri" pitchFamily="34" charset="0"/>
              </a:rPr>
              <a:t>fenômeno relacional </a:t>
            </a:r>
            <a:r>
              <a:rPr lang="pt-BR" dirty="0" smtClean="0">
                <a:latin typeface="Calibri" pitchFamily="34" charset="0"/>
              </a:rPr>
              <a:t>(pessoal + social) com propósito interativo</a:t>
            </a:r>
            <a:endParaRPr lang="pt-BR" dirty="0" smtClean="0">
              <a:latin typeface="Calibri" pitchFamily="34" charset="0"/>
            </a:endParaRP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837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792162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>Marcadores sociais da </a:t>
            </a:r>
            <a:r>
              <a:rPr lang="pt-BR" dirty="0" smtClean="0">
                <a:latin typeface="Calibri" pitchFamily="34" charset="0"/>
              </a:rPr>
              <a:t>diferença</a:t>
            </a:r>
            <a:r>
              <a:rPr lang="en-US" dirty="0">
                <a:latin typeface="Calibri" pitchFamily="34" charset="0"/>
              </a:rPr>
              <a:t/>
            </a:r>
            <a:br>
              <a:rPr lang="en-US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4103737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>Sexo/Gênero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Classe social 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Idade/Geração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Etnia </a:t>
            </a:r>
            <a:endParaRPr lang="pt-BR" dirty="0" smtClean="0">
              <a:latin typeface="Calibri" pitchFamily="34" charset="0"/>
            </a:endParaRP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15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500" y="1340768"/>
            <a:ext cx="8229600" cy="792162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>Síntese</a:t>
            </a:r>
            <a:r>
              <a:rPr lang="en-US" dirty="0">
                <a:latin typeface="Calibri" pitchFamily="34" charset="0"/>
              </a:rPr>
              <a:t/>
            </a:r>
            <a:br>
              <a:rPr lang="en-US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420888"/>
            <a:ext cx="8229600" cy="4437112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Calibri" pitchFamily="34" charset="0"/>
              </a:rPr>
              <a:t>Sociedades complexas       	                 Campo de possibilidades</a:t>
            </a:r>
            <a:endParaRPr lang="pt-BR" dirty="0">
              <a:latin typeface="Calibri" pitchFamily="34" charset="0"/>
            </a:endParaRPr>
          </a:p>
          <a:p>
            <a:pPr marL="0" indent="0" algn="ctr">
              <a:buNone/>
            </a:pPr>
            <a:endParaRPr lang="pt-BR" dirty="0" smtClean="0">
              <a:latin typeface="Calibri" pitchFamily="34" charset="0"/>
            </a:endParaRPr>
          </a:p>
          <a:p>
            <a:pPr marL="0" indent="0" algn="ctr">
              <a:buNone/>
            </a:pPr>
            <a:endParaRPr lang="pt-BR" dirty="0">
              <a:latin typeface="Calibri" pitchFamily="34" charset="0"/>
            </a:endParaRPr>
          </a:p>
          <a:p>
            <a:pPr marL="0" indent="0" algn="ctr">
              <a:buNone/>
            </a:pPr>
            <a:endParaRPr lang="pt-BR" dirty="0" smtClean="0">
              <a:latin typeface="Calibri" pitchFamily="34" charset="0"/>
            </a:endParaRPr>
          </a:p>
          <a:p>
            <a:pPr marL="0" indent="0" algn="ctr">
              <a:buNone/>
            </a:pPr>
            <a:endParaRPr lang="pt-BR" dirty="0">
              <a:latin typeface="Calibri" pitchFamily="34" charset="0"/>
            </a:endParaRPr>
          </a:p>
          <a:p>
            <a:pPr marL="0" indent="0" algn="ctr">
              <a:buNone/>
            </a:pPr>
            <a:endParaRPr lang="pt-BR" dirty="0" smtClean="0">
              <a:latin typeface="Calibri" pitchFamily="34" charset="0"/>
            </a:endParaRPr>
          </a:p>
        </p:txBody>
      </p:sp>
      <p:sp>
        <p:nvSpPr>
          <p:cNvPr id="5" name="Seta para a direita 4"/>
          <p:cNvSpPr/>
          <p:nvPr/>
        </p:nvSpPr>
        <p:spPr>
          <a:xfrm>
            <a:off x="3995936" y="24208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565099610"/>
              </p:ext>
            </p:extLst>
          </p:nvPr>
        </p:nvGraphicFramePr>
        <p:xfrm>
          <a:off x="-108520" y="3170656"/>
          <a:ext cx="8997696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985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1770</TotalTime>
  <Words>156</Words>
  <Application>Microsoft Office PowerPoint</Application>
  <PresentationFormat>Apresentação na tela (4:3)</PresentationFormat>
  <Paragraphs>56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EAD 2</vt:lpstr>
      <vt:lpstr>Antropologia Aplicada à Administração</vt:lpstr>
      <vt:lpstr>Videoaula 3</vt:lpstr>
      <vt:lpstr> Sociedades complexas </vt:lpstr>
      <vt:lpstr>  Campo de possibilidades  </vt:lpstr>
      <vt:lpstr>   Identidade cultural   </vt:lpstr>
      <vt:lpstr>   Marcadores sociais da diferença   </vt:lpstr>
      <vt:lpstr>   Síntese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</dc:title>
  <dc:creator>.</dc:creator>
  <cp:lastModifiedBy>Toshiba</cp:lastModifiedBy>
  <cp:revision>164</cp:revision>
  <dcterms:created xsi:type="dcterms:W3CDTF">2008-02-29T14:01:30Z</dcterms:created>
  <dcterms:modified xsi:type="dcterms:W3CDTF">2015-03-03T19:59:04Z</dcterms:modified>
</cp:coreProperties>
</file>