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108560-4D4A-41AC-876E-8A1D5BDD3A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D26911-BC29-486F-A074-72DE9B92FC2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4CC5C-F39F-4BEC-A9D6-F70CAF510F6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AC68FB-DB3B-4CA7-A86F-39A0F0F9625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C8BE39-F9A5-457A-BEB0-220FA715966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5A612-2A62-4E52-BA9E-C37AFB5143C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E4B5EE-471E-41B8-A7B1-357506DD2F7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C12334-5021-40B8-AAB3-FEA8676330A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2A863E-C1DC-4D70-AE01-859D7DEDE15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27B33-8523-47E1-9439-08BC1B526F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941263-D205-4A14-B22E-04BC8980304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BD7F6D1-2826-43A8-86DB-6F6163DB24E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z="4000" dirty="0" smtClean="0">
                <a:latin typeface="Lucida Console" pitchFamily="49" charset="0"/>
              </a:rPr>
              <a:t>Teoria  Geral da Administração</a:t>
            </a:r>
            <a:endParaRPr lang="en-US" sz="4000" dirty="0">
              <a:latin typeface="Lucida Console" pitchFamily="49" charset="0"/>
            </a:endParaRP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sz="2800" dirty="0" smtClean="0">
                <a:latin typeface="Franklin Gothic Medium" pitchFamily="34" charset="0"/>
              </a:rPr>
              <a:t>Você Sabe?</a:t>
            </a:r>
          </a:p>
          <a:p>
            <a: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Franklin Gothic Medium" pitchFamily="34" charset="0"/>
              </a:rPr>
              <a:t>Algumas Questões sobre </a:t>
            </a: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ADMINISTRAÇÃO – Pergunta de nº </a:t>
            </a: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5</a:t>
            </a:r>
            <a:endParaRPr lang="en-US" sz="280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z="3200" dirty="0" smtClean="0">
                <a:latin typeface="Franklin Gothic Medium" pitchFamily="34" charset="0"/>
              </a:rPr>
              <a:t>Você Sabe </a:t>
            </a:r>
            <a:r>
              <a:rPr lang="pt-BR" sz="3200" dirty="0" smtClean="0">
                <a:latin typeface="Franklin Gothic Medium" pitchFamily="34" charset="0"/>
              </a:rPr>
              <a:t>quantos livros foram escritos por Peter Ferdinand </a:t>
            </a:r>
            <a:r>
              <a:rPr lang="pt-BR" sz="3200" dirty="0" err="1" smtClean="0">
                <a:latin typeface="Franklin Gothic Medium" pitchFamily="34" charset="0"/>
              </a:rPr>
              <a:t>Drucker</a:t>
            </a:r>
            <a:r>
              <a:rPr lang="pt-BR" sz="3200" dirty="0" smtClean="0">
                <a:latin typeface="Franklin Gothic Medium" pitchFamily="34" charset="0"/>
              </a:rPr>
              <a:t>?</a:t>
            </a:r>
            <a:endParaRPr lang="en-US" sz="3200" dirty="0">
              <a:latin typeface="Lucida Console" pitchFamily="49" charset="0"/>
            </a:endParaRP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sz="3600" dirty="0" smtClean="0">
              <a:latin typeface="Franklin Gothic Medium" pitchFamily="34" charset="0"/>
            </a:endParaRPr>
          </a:p>
          <a:p>
            <a:r>
              <a:rPr lang="pt-BR" sz="3600" dirty="0" smtClean="0">
                <a:latin typeface="Franklin Gothic Medium" pitchFamily="34" charset="0"/>
              </a:rPr>
              <a:t>Você Sabe?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8062664" cy="3242791"/>
          </a:xfrm>
        </p:spPr>
        <p:txBody>
          <a:bodyPr/>
          <a:lstStyle/>
          <a:p>
            <a:r>
              <a:rPr lang="pt-BR" sz="3200" dirty="0" smtClean="0">
                <a:latin typeface="Franklin Gothic Medium" pitchFamily="34" charset="0"/>
              </a:rPr>
              <a:t>Peter </a:t>
            </a:r>
            <a:r>
              <a:rPr lang="pt-BR" sz="3200" dirty="0" err="1" smtClean="0">
                <a:latin typeface="Franklin Gothic Medium" pitchFamily="34" charset="0"/>
              </a:rPr>
              <a:t>Drucker</a:t>
            </a:r>
            <a:r>
              <a:rPr lang="pt-BR" sz="3200" dirty="0" smtClean="0">
                <a:latin typeface="Franklin Gothic Medium" pitchFamily="34" charset="0"/>
              </a:rPr>
              <a:t> é considerado o pai da administração moderna! Ele publicou 39(trinta e nove) livros e centenas de artigos, traduzidos em diversos idiomas e publicados em inúmeras parte do Planeta Terra!</a:t>
            </a:r>
            <a:endParaRPr lang="en-US" sz="3200" dirty="0">
              <a:latin typeface="Lucida Console" pitchFamily="49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123728" y="1268760"/>
            <a:ext cx="4032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dirty="0" smtClean="0">
                <a:latin typeface="Franklin Gothic Medium" pitchFamily="34" charset="0"/>
              </a:rPr>
              <a:t>Você Sabe que: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685800" y="1844824"/>
            <a:ext cx="7918648" cy="4464495"/>
          </a:xfrm>
        </p:spPr>
        <p:txBody>
          <a:bodyPr/>
          <a:lstStyle/>
          <a:p>
            <a:pPr algn="l"/>
            <a:r>
              <a:rPr lang="en-US" sz="2800" b="1" dirty="0" err="1" smtClean="0"/>
              <a:t>Drucker</a:t>
            </a:r>
            <a:r>
              <a:rPr lang="en-US" sz="2800" b="1" dirty="0" smtClean="0"/>
              <a:t> </a:t>
            </a:r>
            <a:r>
              <a:rPr lang="en-US" sz="2800" b="1" dirty="0" smtClean="0"/>
              <a:t>em 33 </a:t>
            </a:r>
            <a:r>
              <a:rPr lang="en-US" sz="2800" b="1" dirty="0" err="1" smtClean="0"/>
              <a:t>lições</a:t>
            </a:r>
            <a:r>
              <a:rPr lang="en-US" sz="2800" b="1" dirty="0" smtClean="0"/>
              <a:t>: as </a:t>
            </a:r>
            <a:r>
              <a:rPr lang="en-US" sz="2800" b="1" dirty="0" err="1" smtClean="0"/>
              <a:t>melhores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aulas</a:t>
            </a:r>
            <a:r>
              <a:rPr lang="en-US" sz="2800" b="1" dirty="0" smtClean="0"/>
              <a:t> do </a:t>
            </a:r>
            <a:r>
              <a:rPr lang="en-US" sz="2800" b="1" dirty="0" err="1" smtClean="0"/>
              <a:t>homem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que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inventou</a:t>
            </a:r>
            <a:r>
              <a:rPr lang="en-US" sz="2800" b="1" dirty="0" smtClean="0"/>
              <a:t> a </a:t>
            </a:r>
            <a:r>
              <a:rPr lang="en-US" sz="2800" b="1" dirty="0" err="1" smtClean="0"/>
              <a:t>administração</a:t>
            </a:r>
            <a:r>
              <a:rPr lang="en-US" sz="2800" b="1" dirty="0" smtClean="0"/>
              <a:t>;</a:t>
            </a:r>
            <a:br>
              <a:rPr lang="en-US" sz="2800" b="1" dirty="0" smtClean="0"/>
            </a:br>
            <a:r>
              <a:rPr lang="en-US" sz="2800" b="1" dirty="0" smtClean="0"/>
              <a:t> 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>A </a:t>
            </a:r>
            <a:r>
              <a:rPr lang="en-US" sz="2800" b="1" dirty="0" err="1" smtClean="0"/>
              <a:t>prática</a:t>
            </a:r>
            <a:r>
              <a:rPr lang="en-US" sz="2800" b="1" dirty="0" smtClean="0"/>
              <a:t> de </a:t>
            </a:r>
            <a:r>
              <a:rPr lang="en-US" sz="2800" b="1" dirty="0" err="1" smtClean="0"/>
              <a:t>administração</a:t>
            </a:r>
            <a:r>
              <a:rPr lang="en-US" sz="2800" b="1" dirty="0" smtClean="0"/>
              <a:t> de </a:t>
            </a:r>
            <a:r>
              <a:rPr lang="en-US" sz="2800" b="1" dirty="0" err="1" smtClean="0"/>
              <a:t>empresa</a:t>
            </a:r>
            <a:r>
              <a:rPr lang="en-US" sz="2800" b="1" dirty="0" smtClean="0"/>
              <a:t>;</a:t>
            </a:r>
            <a:br>
              <a:rPr lang="en-US" sz="2800" b="1" dirty="0" smtClean="0"/>
            </a:b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>O </a:t>
            </a:r>
            <a:r>
              <a:rPr lang="en-US" sz="2800" b="1" dirty="0" err="1" smtClean="0"/>
              <a:t>Gerente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Eficaz</a:t>
            </a:r>
            <a:r>
              <a:rPr lang="en-US" sz="2800" b="1" dirty="0" smtClean="0"/>
              <a:t>;</a:t>
            </a:r>
            <a:br>
              <a:rPr lang="en-US" sz="2800" b="1" dirty="0" smtClean="0"/>
            </a:b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>A </a:t>
            </a:r>
            <a:r>
              <a:rPr lang="en-US" sz="2800" b="1" dirty="0" err="1" smtClean="0"/>
              <a:t>profissão</a:t>
            </a:r>
            <a:r>
              <a:rPr lang="en-US" sz="2800" b="1" dirty="0" smtClean="0"/>
              <a:t> do </a:t>
            </a:r>
            <a:r>
              <a:rPr lang="en-US" sz="2800" b="1" dirty="0" err="1" smtClean="0"/>
              <a:t>Administrador</a:t>
            </a:r>
            <a:r>
              <a:rPr lang="en-US" sz="2800" b="1" dirty="0" smtClean="0"/>
              <a:t>;</a:t>
            </a:r>
            <a:br>
              <a:rPr lang="en-US" sz="2800" b="1" dirty="0" smtClean="0"/>
            </a:b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> </a:t>
            </a:r>
            <a:endParaRPr lang="en-US" sz="2800" dirty="0">
              <a:latin typeface="Lucida Console" pitchFamily="49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827584" y="1268760"/>
            <a:ext cx="70567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dirty="0" smtClean="0">
                <a:latin typeface="Franklin Gothic Medium" pitchFamily="34" charset="0"/>
              </a:rPr>
              <a:t>Para Saber Mais</a:t>
            </a:r>
            <a:r>
              <a:rPr lang="pt-BR" sz="3200" dirty="0" smtClean="0">
                <a:latin typeface="Franklin Gothic Medium" pitchFamily="34" charset="0"/>
              </a:rPr>
              <a:t>: Não Deixe de Ler</a:t>
            </a:r>
            <a:endParaRPr lang="pt-BR" sz="3200" dirty="0" smtClean="0">
              <a:latin typeface="Franklin Gothic Medium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Words>92</Words>
  <Application>Microsoft Office PowerPoint</Application>
  <PresentationFormat>Apresentação na tela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Design padrão</vt:lpstr>
      <vt:lpstr>Teoria  Geral da Administração</vt:lpstr>
      <vt:lpstr>Você Sabe quantos livros foram escritos por Peter Ferdinand Drucker?</vt:lpstr>
      <vt:lpstr>Peter Drucker é considerado o pai da administração moderna! Ele publicou 39(trinta e nove) livros e centenas de artigos, traduzidos em diversos idiomas e publicados em inúmeras parte do Planeta Terra!</vt:lpstr>
      <vt:lpstr>Drucker em 33 lições: as melhores aulas do homem que inventou a administração;   A prática de administração de empresa;  O Gerente Eficaz;  A profissão do Administrador;    </vt:lpstr>
    </vt:vector>
  </TitlesOfParts>
  <Company>casa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Gabriela</dc:creator>
  <cp:lastModifiedBy>Luís Moretto Neto</cp:lastModifiedBy>
  <cp:revision>23</cp:revision>
  <dcterms:created xsi:type="dcterms:W3CDTF">2012-04-20T11:31:43Z</dcterms:created>
  <dcterms:modified xsi:type="dcterms:W3CDTF">2013-12-17T23:18:46Z</dcterms:modified>
</cp:coreProperties>
</file>