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08560-4D4A-41AC-876E-8A1D5BDD3A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26911-BC29-486F-A074-72DE9B92FC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4CC5C-F39F-4BEC-A9D6-F70CAF510F6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68FB-DB3B-4CA7-A86F-39A0F0F962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8BE39-F9A5-457A-BEB0-220FA715966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5A612-2A62-4E52-BA9E-C37AFB5143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4B5EE-471E-41B8-A7B1-357506DD2F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12334-5021-40B8-AAB3-FEA8676330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A863E-C1DC-4D70-AE01-859D7DEDE15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27B33-8523-47E1-9439-08BC1B526F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41263-D205-4A14-B22E-04BC8980304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BD7F6D1-2826-43A8-86DB-6F6163DB24E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000" dirty="0" smtClean="0">
                <a:latin typeface="Lucida Console" pitchFamily="49" charset="0"/>
              </a:rPr>
              <a:t>Teoria  Geral da Administração</a:t>
            </a:r>
            <a:endParaRPr lang="en-US" sz="40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2800" dirty="0" smtClean="0">
                <a:latin typeface="Franklin Gothic Medium" pitchFamily="34" charset="0"/>
              </a:rPr>
              <a:t>Você Sabe?</a:t>
            </a:r>
          </a:p>
          <a:p>
            <a:r>
              <a:rPr lang="pt-BR" sz="2800" dirty="0" smtClean="0">
                <a:solidFill>
                  <a:schemeClr val="accent2">
                    <a:lumMod val="75000"/>
                  </a:schemeClr>
                </a:solidFill>
                <a:latin typeface="Franklin Gothic Medium" pitchFamily="34" charset="0"/>
              </a:rPr>
              <a:t>Algumas Questões sobre 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ADMINISTRAÇÃO – Pergunta de nº 4</a:t>
            </a:r>
            <a:endParaRPr lang="en-US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Você Sabe </a:t>
            </a:r>
            <a:r>
              <a:rPr lang="pt-BR" sz="3200" dirty="0" smtClean="0">
                <a:latin typeface="Franklin Gothic Medium" pitchFamily="34" charset="0"/>
              </a:rPr>
              <a:t>porque o século XX foi considerado o século da Gestão?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sz="3600" dirty="0" smtClean="0">
              <a:latin typeface="Franklin Gothic Medium" pitchFamily="34" charset="0"/>
            </a:endParaRPr>
          </a:p>
          <a:p>
            <a:r>
              <a:rPr lang="pt-BR" sz="3600" dirty="0" smtClean="0">
                <a:latin typeface="Franklin Gothic Medium" pitchFamily="34" charset="0"/>
              </a:rPr>
              <a:t>Você Sabe?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062664" cy="3242791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Durante o século XX, a vida associada, seja no ambiente rural ou no urbano, passou a ser condicionada pelo comportamento das organizações do 1º, 2º e 3º setores e, neste contexto, a gestão passou a ser tratada como campo do conhecimento e uma profissão importante!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Você Sabe que: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918648" cy="2450703"/>
          </a:xfrm>
        </p:spPr>
        <p:txBody>
          <a:bodyPr/>
          <a:lstStyle/>
          <a:p>
            <a:r>
              <a:rPr lang="pt-BR" sz="3200" dirty="0" smtClean="0">
                <a:latin typeface="Franklin Gothic Medium" pitchFamily="34" charset="0"/>
              </a:rPr>
              <a:t>Acesse ao texto </a:t>
            </a:r>
            <a:r>
              <a:rPr lang="pt-BR" sz="3200" dirty="0" smtClean="0">
                <a:latin typeface="Franklin Gothic Medium" pitchFamily="34" charset="0"/>
              </a:rPr>
              <a:t>100 anos de gestão! Disponível </a:t>
            </a:r>
            <a:r>
              <a:rPr lang="pt-BR" sz="3200" dirty="0" smtClean="0">
                <a:latin typeface="Franklin Gothic Medium" pitchFamily="34" charset="0"/>
              </a:rPr>
              <a:t>no Ambiente Virtual de Aprendizagem </a:t>
            </a:r>
            <a:r>
              <a:rPr lang="pt-BR" sz="3200" dirty="0" smtClean="0">
                <a:latin typeface="Franklin Gothic Medium" pitchFamily="34" charset="0"/>
              </a:rPr>
              <a:t>!</a:t>
            </a:r>
            <a:br>
              <a:rPr lang="pt-BR" sz="3200" dirty="0" smtClean="0">
                <a:latin typeface="Franklin Gothic Medium" pitchFamily="34" charset="0"/>
              </a:rPr>
            </a:br>
            <a:r>
              <a:rPr lang="pt-BR" sz="3200" smtClean="0">
                <a:latin typeface="Franklin Gothic Medium" pitchFamily="34" charset="0"/>
              </a:rPr>
              <a:t>Boa leitura!</a:t>
            </a:r>
            <a:endParaRPr lang="en-US" sz="3200" dirty="0">
              <a:latin typeface="Lucida Console" pitchFamily="49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2123728" y="1268760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 smtClean="0">
                <a:latin typeface="Franklin Gothic Medium" pitchFamily="34" charset="0"/>
              </a:rPr>
              <a:t>Para Saber Mais: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107</Words>
  <Application>Microsoft Office PowerPoint</Application>
  <PresentationFormat>Apresentação na tela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Design padrão</vt:lpstr>
      <vt:lpstr>Teoria  Geral da Administração</vt:lpstr>
      <vt:lpstr>Você Sabe porque o século XX foi considerado o século da Gestão?</vt:lpstr>
      <vt:lpstr>Durante o século XX, a vida associada, seja no ambiente rural ou no urbano, passou a ser condicionada pelo comportamento das organizações do 1º, 2º e 3º setores e, neste contexto, a gestão passou a ser tratada como campo do conhecimento e uma profissão importante!</vt:lpstr>
      <vt:lpstr>Acesse ao texto 100 anos de gestão! Disponível no Ambiente Virtual de Aprendizagem ! Boa leitura!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Gabriela</dc:creator>
  <cp:lastModifiedBy>Luís Moretto Neto</cp:lastModifiedBy>
  <cp:revision>22</cp:revision>
  <dcterms:created xsi:type="dcterms:W3CDTF">2012-04-20T11:31:43Z</dcterms:created>
  <dcterms:modified xsi:type="dcterms:W3CDTF">2013-12-17T23:09:16Z</dcterms:modified>
</cp:coreProperties>
</file>