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Você Sabe?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Algumas Questões sobre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ADMINISTRAÇÃO – Pergunta de nº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3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Você Sabe quais as teorias da administração estão alinhadas com as abordagens </a:t>
            </a:r>
            <a:r>
              <a:rPr lang="pt-BR" sz="32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explicativas e descritivas</a:t>
            </a:r>
            <a:r>
              <a:rPr lang="pt-BR" sz="3200" dirty="0" smtClean="0">
                <a:latin typeface="Franklin Gothic Medium" pitchFamily="34" charset="0"/>
              </a:rPr>
              <a:t>?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sz="3600" dirty="0" smtClean="0">
              <a:latin typeface="Franklin Gothic Medium" pitchFamily="34" charset="0"/>
            </a:endParaRPr>
          </a:p>
          <a:p>
            <a:r>
              <a:rPr lang="pt-BR" sz="3600" dirty="0" smtClean="0">
                <a:latin typeface="Franklin Gothic Medium" pitchFamily="34" charset="0"/>
              </a:rPr>
              <a:t>Você Sabe?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As abordagens teóricas  </a:t>
            </a:r>
            <a:r>
              <a:rPr lang="pt-BR" sz="3200" dirty="0" smtClean="0">
                <a:latin typeface="Franklin Gothic Medium" pitchFamily="34" charset="0"/>
              </a:rPr>
              <a:t>Estruturalista, Comportamental, Sistemas e </a:t>
            </a:r>
            <a:r>
              <a:rPr lang="pt-BR" sz="3200" dirty="0" err="1" smtClean="0">
                <a:latin typeface="Franklin Gothic Medium" pitchFamily="34" charset="0"/>
              </a:rPr>
              <a:t>Contigencial</a:t>
            </a:r>
            <a:r>
              <a:rPr lang="pt-BR" sz="3200" dirty="0" smtClean="0">
                <a:latin typeface="Franklin Gothic Medium" pitchFamily="34" charset="0"/>
              </a:rPr>
              <a:t> são consideradas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  <a:latin typeface="Franklin Gothic Medium" pitchFamily="34" charset="0"/>
              </a:rPr>
              <a:t>explicativas e descritivas</a:t>
            </a:r>
            <a:r>
              <a:rPr lang="pt-BR" sz="3200" dirty="0" smtClean="0">
                <a:latin typeface="Franklin Gothic Medium" pitchFamily="34" charset="0"/>
              </a:rPr>
              <a:t>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Você Sabe que: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Acesse ao texto disponível no Ambiente Virtual de Aprendizagem que apresenta quadro sintético das teorias das organizações!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Para Saber Mais: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77</Words>
  <Application>Microsoft Office PowerPoint</Application>
  <PresentationFormat>Apresentação na tela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Você Sabe quais as teorias da administração estão alinhadas com as abordagens explicativas e descritivas?</vt:lpstr>
      <vt:lpstr>As abordagens teóricas  Estruturalista, Comportamental, Sistemas e Contigencial são consideradas explicativas e descritivas!</vt:lpstr>
      <vt:lpstr>Acesse ao texto disponível no Ambiente Virtual de Aprendizagem que apresenta quadro sintético das teorias das organizações!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20</cp:revision>
  <dcterms:created xsi:type="dcterms:W3CDTF">2012-04-20T11:31:43Z</dcterms:created>
  <dcterms:modified xsi:type="dcterms:W3CDTF">2013-12-17T23:02:26Z</dcterms:modified>
</cp:coreProperties>
</file>