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08560-4D4A-41AC-876E-8A1D5BDD3A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26911-BC29-486F-A074-72DE9B92FC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4CC5C-F39F-4BEC-A9D6-F70CAF510F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C68FB-DB3B-4CA7-A86F-39A0F0F962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8BE39-F9A5-457A-BEB0-220FA71596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5A612-2A62-4E52-BA9E-C37AFB5143C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4B5EE-471E-41B8-A7B1-357506DD2F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12334-5021-40B8-AAB3-FEA8676330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A863E-C1DC-4D70-AE01-859D7DEDE1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27B33-8523-47E1-9439-08BC1B526F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41263-D205-4A14-B22E-04BC898030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BD7F6D1-2826-43A8-86DB-6F6163DB24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000" dirty="0" smtClean="0">
                <a:latin typeface="Lucida Console" pitchFamily="49" charset="0"/>
              </a:rPr>
              <a:t>Teoria  Geral da Administração</a:t>
            </a:r>
            <a:endParaRPr lang="en-US" sz="4000" dirty="0">
              <a:latin typeface="Lucida Console" pitchFamily="49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sz="2800" dirty="0" smtClean="0">
                <a:latin typeface="Franklin Gothic Medium" pitchFamily="34" charset="0"/>
              </a:rPr>
              <a:t>Você Sabe?</a:t>
            </a:r>
          </a:p>
          <a:p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Franklin Gothic Medium" pitchFamily="34" charset="0"/>
              </a:rPr>
              <a:t>Algumas Questões sobre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ADMINISTRAÇÃO – Pergunta de nº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2</a:t>
            </a:r>
            <a:endParaRPr lang="en-US" sz="28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3200" dirty="0" smtClean="0">
                <a:latin typeface="Franklin Gothic Medium" pitchFamily="34" charset="0"/>
              </a:rPr>
              <a:t>Você Sabe </a:t>
            </a:r>
            <a:r>
              <a:rPr lang="pt-BR" sz="3200" dirty="0" smtClean="0">
                <a:latin typeface="Franklin Gothic Medium" pitchFamily="34" charset="0"/>
              </a:rPr>
              <a:t>quais as teorias da administração estão alinhadas com as abordagens </a:t>
            </a:r>
            <a:r>
              <a:rPr lang="pt-BR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Franklin Gothic Medium" pitchFamily="34" charset="0"/>
              </a:rPr>
              <a:t>prescritivas e normativas</a:t>
            </a:r>
            <a:r>
              <a:rPr lang="pt-BR" sz="3200" dirty="0" smtClean="0">
                <a:latin typeface="Franklin Gothic Medium" pitchFamily="34" charset="0"/>
              </a:rPr>
              <a:t>?</a:t>
            </a:r>
            <a:endParaRPr lang="en-US" sz="3200" dirty="0">
              <a:latin typeface="Lucida Console" pitchFamily="49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sz="3600" dirty="0" smtClean="0">
              <a:latin typeface="Franklin Gothic Medium" pitchFamily="34" charset="0"/>
            </a:endParaRPr>
          </a:p>
          <a:p>
            <a:r>
              <a:rPr lang="pt-BR" sz="3600" dirty="0" smtClean="0">
                <a:latin typeface="Franklin Gothic Medium" pitchFamily="34" charset="0"/>
              </a:rPr>
              <a:t>Você Sabe?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18648" cy="2450703"/>
          </a:xfrm>
        </p:spPr>
        <p:txBody>
          <a:bodyPr/>
          <a:lstStyle/>
          <a:p>
            <a:r>
              <a:rPr lang="pt-BR" sz="3200" dirty="0" smtClean="0">
                <a:latin typeface="Franklin Gothic Medium" pitchFamily="34" charset="0"/>
              </a:rPr>
              <a:t>As abordagens teóricas </a:t>
            </a:r>
            <a:r>
              <a:rPr lang="pt-BR" sz="3200" dirty="0" smtClean="0">
                <a:latin typeface="Franklin Gothic Medium" pitchFamily="34" charset="0"/>
              </a:rPr>
              <a:t> Clássica, Relações Humanas, neoclássica e Burocrática são consideradas </a:t>
            </a:r>
            <a:r>
              <a:rPr lang="pt-BR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prescritivas </a:t>
            </a:r>
            <a:r>
              <a:rPr lang="pt-BR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e </a:t>
            </a:r>
            <a:r>
              <a:rPr lang="pt-BR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normativas</a:t>
            </a:r>
            <a:r>
              <a:rPr lang="pt-BR" sz="3200" dirty="0" smtClean="0">
                <a:latin typeface="Franklin Gothic Medium" pitchFamily="34" charset="0"/>
              </a:rPr>
              <a:t>!</a:t>
            </a:r>
            <a:endParaRPr lang="en-US" sz="3200" dirty="0">
              <a:latin typeface="Lucida Console" pitchFamily="49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123728" y="1268760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 smtClean="0">
                <a:latin typeface="Franklin Gothic Medium" pitchFamily="34" charset="0"/>
              </a:rPr>
              <a:t>Você Sabe que: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18648" cy="2450703"/>
          </a:xfrm>
        </p:spPr>
        <p:txBody>
          <a:bodyPr/>
          <a:lstStyle/>
          <a:p>
            <a:r>
              <a:rPr lang="pt-BR" sz="3200" dirty="0" smtClean="0">
                <a:latin typeface="Franklin Gothic Medium" pitchFamily="34" charset="0"/>
              </a:rPr>
              <a:t>Acesse ao texto disponível no Ambiente Virtual de Aprendizagem que apresenta quadro sintético das teorias das organizações!</a:t>
            </a:r>
            <a:endParaRPr lang="en-US" sz="3200" dirty="0">
              <a:latin typeface="Lucida Console" pitchFamily="49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123728" y="1268760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 smtClean="0">
                <a:latin typeface="Franklin Gothic Medium" pitchFamily="34" charset="0"/>
              </a:rPr>
              <a:t>Para Saber Mais: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78</Words>
  <Application>Microsoft Office PowerPoint</Application>
  <PresentationFormat>Apresentação na tela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Design padrão</vt:lpstr>
      <vt:lpstr>Teoria  Geral da Administração</vt:lpstr>
      <vt:lpstr>Você Sabe quais as teorias da administração estão alinhadas com as abordagens prescritivas e normativas?</vt:lpstr>
      <vt:lpstr>As abordagens teóricas  Clássica, Relações Humanas, neoclássica e Burocrática são consideradas prescritivas e normativas!</vt:lpstr>
      <vt:lpstr>Acesse ao texto disponível no Ambiente Virtual de Aprendizagem que apresenta quadro sintético das teorias das organizações!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Gabriela</dc:creator>
  <cp:lastModifiedBy>Luís Moretto Neto</cp:lastModifiedBy>
  <cp:revision>19</cp:revision>
  <dcterms:created xsi:type="dcterms:W3CDTF">2012-04-20T11:31:43Z</dcterms:created>
  <dcterms:modified xsi:type="dcterms:W3CDTF">2013-12-17T22:59:22Z</dcterms:modified>
</cp:coreProperties>
</file>