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Você Sabe?</a:t>
            </a:r>
            <a:endParaRPr lang="pt-BR" sz="2800" dirty="0" smtClean="0">
              <a:latin typeface="Franklin Gothic Medium" pitchFamily="34" charset="0"/>
            </a:endParaRP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Algumas Questões </a:t>
            </a:r>
            <a:r>
              <a:rPr lang="pt-BR" sz="280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sobre </a:t>
            </a:r>
            <a:r>
              <a:rPr lang="pt-BR" sz="280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ADMINISTRAÇÃO – </a:t>
            </a:r>
            <a:r>
              <a:rPr lang="pt-BR" sz="280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Pergunta de nº 1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Você </a:t>
            </a:r>
            <a:r>
              <a:rPr lang="pt-BR" sz="3200" dirty="0" smtClean="0">
                <a:latin typeface="Franklin Gothic Medium" pitchFamily="34" charset="0"/>
              </a:rPr>
              <a:t>Sabe qual a diferença central entre as abordagens teóricas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prescritivas e normativas</a:t>
            </a:r>
            <a:r>
              <a:rPr lang="pt-BR" sz="3200" dirty="0" smtClean="0">
                <a:latin typeface="Franklin Gothic Medium" pitchFamily="34" charset="0"/>
              </a:rPr>
              <a:t> das </a:t>
            </a:r>
            <a:r>
              <a:rPr lang="pt-BR" sz="3200" dirty="0" smtClean="0">
                <a:solidFill>
                  <a:schemeClr val="accent2">
                    <a:lumMod val="50000"/>
                  </a:schemeClr>
                </a:solidFill>
                <a:latin typeface="Franklin Gothic Medium" pitchFamily="34" charset="0"/>
              </a:rPr>
              <a:t>explicativas e descritivas</a:t>
            </a:r>
            <a:r>
              <a:rPr lang="pt-BR" sz="3200" dirty="0" smtClean="0">
                <a:latin typeface="Franklin Gothic Medium" pitchFamily="34" charset="0"/>
              </a:rPr>
              <a:t>?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sz="3600" dirty="0" smtClean="0">
              <a:latin typeface="Franklin Gothic Medium" pitchFamily="34" charset="0"/>
            </a:endParaRPr>
          </a:p>
          <a:p>
            <a:r>
              <a:rPr lang="pt-BR" sz="3600" dirty="0" smtClean="0">
                <a:latin typeface="Franklin Gothic Medium" pitchFamily="34" charset="0"/>
              </a:rPr>
              <a:t>Você Sabe?</a:t>
            </a:r>
            <a:endParaRPr lang="pt-BR" sz="3600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As abordagens teóricas </a:t>
            </a:r>
            <a:r>
              <a:rPr lang="pt-BR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prescritivas e normativas</a:t>
            </a:r>
            <a:r>
              <a:rPr lang="pt-BR" sz="3200" dirty="0" smtClean="0">
                <a:latin typeface="Franklin Gothic Medium" pitchFamily="34" charset="0"/>
              </a:rPr>
              <a:t>  estão baseadas em modelos, premissas e normas que definem antecipadamente, como as organizações devem funcionar!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Você </a:t>
            </a:r>
            <a:r>
              <a:rPr lang="pt-BR" sz="3200" dirty="0" smtClean="0">
                <a:latin typeface="Franklin Gothic Medium" pitchFamily="34" charset="0"/>
              </a:rPr>
              <a:t>Sabe que:</a:t>
            </a:r>
            <a:endParaRPr lang="pt-BR" sz="3200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As abordagens teóricas </a:t>
            </a:r>
            <a:r>
              <a:rPr lang="pt-BR" sz="32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descritivas e explicativas</a:t>
            </a:r>
            <a:r>
              <a:rPr lang="pt-BR" sz="3200" dirty="0" smtClean="0">
                <a:latin typeface="Franklin Gothic Medium" pitchFamily="34" charset="0"/>
              </a:rPr>
              <a:t> </a:t>
            </a:r>
            <a:r>
              <a:rPr lang="pt-BR" sz="3200" dirty="0" smtClean="0">
                <a:solidFill>
                  <a:schemeClr val="tx1"/>
                </a:solidFill>
                <a:latin typeface="Franklin Gothic Medium" pitchFamily="34" charset="0"/>
              </a:rPr>
              <a:t>buscam apresentar ao gestor alternativas mais adequadas para tratar dos problemas organizacionais</a:t>
            </a:r>
            <a:r>
              <a:rPr lang="pt-BR" sz="3200" dirty="0" smtClean="0">
                <a:latin typeface="Franklin Gothic Medium" pitchFamily="34" charset="0"/>
              </a:rPr>
              <a:t>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Ao passo que:</a:t>
            </a:r>
            <a:endParaRPr lang="pt-BR" sz="3200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Acesse ao texto disponível no Ambiente Virtual de Aprendizagem que apresenta quadro sintético das teorias das organizações!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Para Saber Mais:</a:t>
            </a:r>
            <a:endParaRPr lang="pt-BR" sz="3200" dirty="0" smtClean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110</Words>
  <Application>Microsoft Office PowerPoint</Application>
  <PresentationFormat>Apresentação na tela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Design padrão</vt:lpstr>
      <vt:lpstr>Teoria  Geral da Administração</vt:lpstr>
      <vt:lpstr>Você Sabe qual a diferença central entre as abordagens teóricas prescritivas e normativas das explicativas e descritivas?</vt:lpstr>
      <vt:lpstr>As abordagens teóricas prescritivas e normativas  estão baseadas em modelos, premissas e normas que definem antecipadamente, como as organizações devem funcionar!</vt:lpstr>
      <vt:lpstr>As abordagens teóricas descritivas e explicativas buscam apresentar ao gestor alternativas mais adequadas para tratar dos problemas organizacionais!</vt:lpstr>
      <vt:lpstr>Acesse ao texto disponível no Ambiente Virtual de Aprendizagem que apresenta quadro sintético das teorias das organizações!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18</cp:revision>
  <dcterms:created xsi:type="dcterms:W3CDTF">2012-04-20T11:31:43Z</dcterms:created>
  <dcterms:modified xsi:type="dcterms:W3CDTF">2013-12-17T22:55:46Z</dcterms:modified>
</cp:coreProperties>
</file>