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08560-4D4A-41AC-876E-8A1D5BDD3A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26911-BC29-486F-A074-72DE9B92FC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4CC5C-F39F-4BEC-A9D6-F70CAF510F6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C68FB-DB3B-4CA7-A86F-39A0F0F962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8BE39-F9A5-457A-BEB0-220FA715966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5A612-2A62-4E52-BA9E-C37AFB5143C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4B5EE-471E-41B8-A7B1-357506DD2F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12334-5021-40B8-AAB3-FEA8676330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A863E-C1DC-4D70-AE01-859D7DEDE1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27B33-8523-47E1-9439-08BC1B526F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41263-D205-4A14-B22E-04BC898030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BD7F6D1-2826-43A8-86DB-6F6163DB24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7772400" cy="1470025"/>
          </a:xfrm>
        </p:spPr>
        <p:txBody>
          <a:bodyPr/>
          <a:lstStyle/>
          <a:p>
            <a:r>
              <a:rPr lang="pt-BR" sz="4000" dirty="0" smtClean="0">
                <a:latin typeface="Lucida Console" pitchFamily="49" charset="0"/>
              </a:rPr>
              <a:t>Teoria  Geral da Administração</a:t>
            </a:r>
            <a:endParaRPr lang="en-US" sz="4000" dirty="0">
              <a:latin typeface="Lucida Console" pitchFamily="49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259632" y="2204864"/>
            <a:ext cx="6400800" cy="1752600"/>
          </a:xfrm>
        </p:spPr>
        <p:txBody>
          <a:bodyPr/>
          <a:lstStyle/>
          <a:p>
            <a:r>
              <a:rPr lang="pt-BR" sz="2800" smtClean="0">
                <a:latin typeface="Franklin Gothic Medium" pitchFamily="34" charset="0"/>
              </a:rPr>
              <a:t>Aula </a:t>
            </a:r>
            <a:r>
              <a:rPr lang="pt-BR" sz="2800" smtClean="0">
                <a:latin typeface="Franklin Gothic Medium" pitchFamily="34" charset="0"/>
              </a:rPr>
              <a:t>5: </a:t>
            </a:r>
            <a:endParaRPr lang="pt-BR" sz="2800" dirty="0" smtClean="0">
              <a:latin typeface="Franklin Gothic Medium" pitchFamily="34" charset="0"/>
            </a:endParaRPr>
          </a:p>
          <a:p>
            <a:r>
              <a:rPr lang="pt-BR" dirty="0" smtClean="0">
                <a:latin typeface="Franklin Gothic Medium" pitchFamily="34" charset="0"/>
              </a:rPr>
              <a:t>A Gestão das Organizações: a contribuição de Peter </a:t>
            </a:r>
            <a:r>
              <a:rPr lang="pt-BR" dirty="0" err="1" smtClean="0">
                <a:latin typeface="Franklin Gothic Medium" pitchFamily="34" charset="0"/>
              </a:rPr>
              <a:t>Drucker</a:t>
            </a:r>
            <a:r>
              <a:rPr lang="pt-BR" dirty="0" smtClean="0">
                <a:latin typeface="Franklin Gothic Medium" pitchFamily="34" charset="0"/>
              </a:rPr>
              <a:t>!</a:t>
            </a:r>
          </a:p>
          <a:p>
            <a:r>
              <a:rPr lang="pt-BR" sz="2800" dirty="0" smtClean="0">
                <a:solidFill>
                  <a:srgbClr val="FF0000"/>
                </a:solidFill>
                <a:latin typeface="Franklin Gothic Medium" pitchFamily="34" charset="0"/>
              </a:rPr>
              <a:t>Objetivo:</a:t>
            </a:r>
          </a:p>
          <a:p>
            <a:r>
              <a:rPr lang="pt-BR" sz="2800" dirty="0" smtClean="0">
                <a:solidFill>
                  <a:srgbClr val="FF0000"/>
                </a:solidFill>
                <a:latin typeface="Franklin Gothic Medium" pitchFamily="34" charset="0"/>
              </a:rPr>
              <a:t>Apresentar a contribuição de DRUCKER para a Administração como campo do conhecimento!</a:t>
            </a:r>
            <a:endParaRPr lang="en-US" sz="2800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 smtClean="0">
                <a:latin typeface="Lucida Console" pitchFamily="49" charset="0"/>
              </a:rPr>
              <a:t>O personagem: Peter Ferdinand </a:t>
            </a:r>
            <a:r>
              <a:rPr lang="pt-BR" sz="2800" dirty="0" err="1" smtClean="0">
                <a:latin typeface="Lucida Console" pitchFamily="49" charset="0"/>
              </a:rPr>
              <a:t>Drucker</a:t>
            </a:r>
            <a:r>
              <a:rPr lang="pt-BR" sz="2800" dirty="0" smtClean="0">
                <a:latin typeface="Lucida Console" pitchFamily="49" charset="0"/>
              </a:rPr>
              <a:t>!</a:t>
            </a:r>
            <a:endParaRPr lang="en-US" sz="2800" dirty="0">
              <a:latin typeface="Lucida Console" pitchFamily="49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b="1" dirty="0" smtClean="0"/>
              <a:t>Pioneiro: </a:t>
            </a:r>
            <a:r>
              <a:rPr lang="pt-BR" dirty="0" smtClean="0"/>
              <a:t>Administração aplicada a diversos segmentos produtivos!</a:t>
            </a:r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r>
              <a:rPr lang="pt-BR" b="1" dirty="0" smtClean="0"/>
              <a:t>Ideia inovadora: </a:t>
            </a:r>
            <a:r>
              <a:rPr lang="pt-BR" dirty="0" smtClean="0"/>
              <a:t>Administração por objetivos e Gestão do Conhecimento!</a:t>
            </a:r>
          </a:p>
          <a:p>
            <a:pPr>
              <a:buNone/>
            </a:pPr>
            <a:endParaRPr lang="pt-BR" b="1" dirty="0" smtClean="0"/>
          </a:p>
          <a:p>
            <a:pPr>
              <a:buNone/>
            </a:pPr>
            <a:r>
              <a:rPr lang="pt-BR" b="1" dirty="0" smtClean="0"/>
              <a:t>Obra mais importante: </a:t>
            </a:r>
            <a:r>
              <a:rPr lang="pt-BR" dirty="0" smtClean="0"/>
              <a:t>A prática de administração de empresas!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 smtClean="0"/>
              <a:t>Elementos centrais da obra:</a:t>
            </a:r>
            <a:br>
              <a:rPr lang="pt-BR" sz="2800" b="1" dirty="0" smtClean="0"/>
            </a:br>
            <a:r>
              <a:rPr lang="pt-BR" sz="2800" b="1" dirty="0" smtClean="0"/>
              <a:t> </a:t>
            </a:r>
            <a:r>
              <a:rPr lang="pt-BR" sz="2800" dirty="0" smtClean="0"/>
              <a:t>A prática de administração de empresas</a:t>
            </a:r>
            <a:endParaRPr lang="en-US" sz="28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Administração</a:t>
            </a:r>
            <a:r>
              <a:rPr lang="en-US" sz="2400" dirty="0" smtClean="0"/>
              <a:t> </a:t>
            </a:r>
            <a:r>
              <a:rPr lang="en-US" sz="2400" dirty="0" err="1" smtClean="0"/>
              <a:t>epicentro</a:t>
            </a:r>
            <a:r>
              <a:rPr lang="en-US" sz="2400" dirty="0" smtClean="0"/>
              <a:t> </a:t>
            </a:r>
            <a:r>
              <a:rPr lang="en-US" sz="2400" dirty="0" err="1" smtClean="0"/>
              <a:t>da</a:t>
            </a:r>
            <a:r>
              <a:rPr lang="en-US" sz="2400" dirty="0" smtClean="0"/>
              <a:t> ação </a:t>
            </a:r>
            <a:r>
              <a:rPr lang="en-US" sz="2400" dirty="0" err="1" smtClean="0"/>
              <a:t>econômica</a:t>
            </a:r>
            <a:r>
              <a:rPr lang="en-US" sz="2400" dirty="0" smtClean="0"/>
              <a:t>;</a:t>
            </a:r>
          </a:p>
          <a:p>
            <a:r>
              <a:rPr lang="en-US" sz="2400" dirty="0" smtClean="0"/>
              <a:t>A </a:t>
            </a:r>
            <a:r>
              <a:rPr lang="en-US" sz="2400" dirty="0" err="1" smtClean="0"/>
              <a:t>natureza</a:t>
            </a:r>
            <a:r>
              <a:rPr lang="en-US" sz="2400" dirty="0" smtClean="0"/>
              <a:t> das </a:t>
            </a:r>
            <a:r>
              <a:rPr lang="en-US" sz="2400" dirty="0" err="1" smtClean="0"/>
              <a:t>organizações</a:t>
            </a:r>
            <a:r>
              <a:rPr lang="en-US" sz="2400" dirty="0" smtClean="0"/>
              <a:t>: </a:t>
            </a:r>
            <a:r>
              <a:rPr lang="en-US" sz="2400" dirty="0" err="1" smtClean="0"/>
              <a:t>atingir</a:t>
            </a:r>
            <a:r>
              <a:rPr lang="en-US" sz="2400" dirty="0" smtClean="0"/>
              <a:t> </a:t>
            </a:r>
            <a:r>
              <a:rPr lang="en-US" sz="2400" dirty="0" err="1" smtClean="0"/>
              <a:t>resultados</a:t>
            </a:r>
            <a:r>
              <a:rPr lang="en-US" sz="2400" dirty="0" smtClean="0"/>
              <a:t> e </a:t>
            </a:r>
            <a:r>
              <a:rPr lang="en-US" sz="2400" dirty="0" err="1" smtClean="0"/>
              <a:t>objetivos</a:t>
            </a:r>
            <a:r>
              <a:rPr lang="en-US" sz="2400" dirty="0" smtClean="0"/>
              <a:t>;</a:t>
            </a:r>
          </a:p>
          <a:p>
            <a:r>
              <a:rPr lang="en-US" sz="2400" dirty="0" err="1" smtClean="0"/>
              <a:t>Papel</a:t>
            </a:r>
            <a:r>
              <a:rPr lang="en-US" sz="2400" dirty="0" smtClean="0"/>
              <a:t> </a:t>
            </a:r>
            <a:r>
              <a:rPr lang="en-US" sz="2400" dirty="0" err="1" smtClean="0"/>
              <a:t>administrativo</a:t>
            </a:r>
            <a:r>
              <a:rPr lang="en-US" sz="2400" dirty="0" smtClean="0"/>
              <a:t>: </a:t>
            </a:r>
            <a:r>
              <a:rPr lang="en-US" sz="2400" dirty="0" err="1" smtClean="0"/>
              <a:t>estabelecer</a:t>
            </a:r>
            <a:r>
              <a:rPr lang="en-US" sz="2400" dirty="0" smtClean="0"/>
              <a:t> </a:t>
            </a:r>
            <a:r>
              <a:rPr lang="en-US" sz="2400" dirty="0" err="1" smtClean="0"/>
              <a:t>objetivos</a:t>
            </a:r>
            <a:r>
              <a:rPr lang="en-US" sz="2400" dirty="0" smtClean="0"/>
              <a:t>, </a:t>
            </a:r>
            <a:r>
              <a:rPr lang="en-US" sz="2400" dirty="0" err="1" smtClean="0"/>
              <a:t>organizar</a:t>
            </a:r>
            <a:r>
              <a:rPr lang="en-US" sz="2400" dirty="0" smtClean="0"/>
              <a:t>, </a:t>
            </a:r>
            <a:r>
              <a:rPr lang="en-US" sz="2400" dirty="0" err="1" smtClean="0"/>
              <a:t>motivar</a:t>
            </a:r>
            <a:r>
              <a:rPr lang="en-US" sz="2400" dirty="0" smtClean="0"/>
              <a:t> e </a:t>
            </a:r>
            <a:r>
              <a:rPr lang="en-US" sz="2400" dirty="0" err="1" smtClean="0"/>
              <a:t>informar</a:t>
            </a:r>
            <a:r>
              <a:rPr lang="en-US" sz="2400" dirty="0" smtClean="0"/>
              <a:t>, </a:t>
            </a:r>
            <a:r>
              <a:rPr lang="en-US" sz="2400" dirty="0" err="1" smtClean="0"/>
              <a:t>mensurar</a:t>
            </a:r>
            <a:r>
              <a:rPr lang="en-US" sz="2400" dirty="0" smtClean="0"/>
              <a:t> e </a:t>
            </a:r>
            <a:r>
              <a:rPr lang="en-US" sz="2400" dirty="0" err="1" smtClean="0"/>
              <a:t>desenvolver</a:t>
            </a:r>
            <a:r>
              <a:rPr lang="en-US" sz="2400" dirty="0" smtClean="0"/>
              <a:t> as </a:t>
            </a:r>
            <a:r>
              <a:rPr lang="en-US" sz="2400" dirty="0" err="1" smtClean="0"/>
              <a:t>pessoas</a:t>
            </a:r>
            <a:r>
              <a:rPr lang="en-US" sz="2400" dirty="0" smtClean="0"/>
              <a:t>;</a:t>
            </a:r>
          </a:p>
          <a:p>
            <a:r>
              <a:rPr lang="en-US" sz="2400" dirty="0" err="1" smtClean="0"/>
              <a:t>Importância</a:t>
            </a:r>
            <a:r>
              <a:rPr lang="en-US" sz="2400" dirty="0" smtClean="0"/>
              <a:t> </a:t>
            </a:r>
            <a:r>
              <a:rPr lang="en-US" sz="2400" dirty="0" err="1" smtClean="0"/>
              <a:t>da</a:t>
            </a:r>
            <a:r>
              <a:rPr lang="en-US" sz="2400" dirty="0" smtClean="0"/>
              <a:t> </a:t>
            </a:r>
            <a:r>
              <a:rPr lang="en-US" sz="2400" dirty="0" err="1" smtClean="0"/>
              <a:t>responsabilidade</a:t>
            </a:r>
            <a:r>
              <a:rPr lang="en-US" sz="2400" dirty="0" smtClean="0"/>
              <a:t> moral;</a:t>
            </a:r>
          </a:p>
          <a:p>
            <a:r>
              <a:rPr lang="en-US" sz="2400" dirty="0" err="1" smtClean="0"/>
              <a:t>Administração</a:t>
            </a:r>
            <a:r>
              <a:rPr lang="en-US" sz="2400" dirty="0" smtClean="0"/>
              <a:t> </a:t>
            </a:r>
            <a:r>
              <a:rPr lang="en-US" sz="2400" dirty="0" err="1" smtClean="0"/>
              <a:t>por</a:t>
            </a:r>
            <a:r>
              <a:rPr lang="en-US" sz="2400" dirty="0" smtClean="0"/>
              <a:t> </a:t>
            </a:r>
            <a:r>
              <a:rPr lang="en-US" sz="2400" dirty="0" err="1" smtClean="0"/>
              <a:t>objetivos</a:t>
            </a:r>
            <a:r>
              <a:rPr lang="en-US" sz="2400" dirty="0" smtClean="0"/>
              <a:t>;</a:t>
            </a:r>
          </a:p>
          <a:p>
            <a:r>
              <a:rPr lang="en-US" sz="2400" dirty="0" err="1" smtClean="0"/>
              <a:t>Tarefas</a:t>
            </a:r>
            <a:r>
              <a:rPr lang="en-US" sz="2400" dirty="0" smtClean="0"/>
              <a:t> do </a:t>
            </a:r>
            <a:r>
              <a:rPr lang="en-US" sz="2400" dirty="0" err="1" smtClean="0"/>
              <a:t>administrador</a:t>
            </a:r>
            <a:r>
              <a:rPr lang="en-US" sz="2400" dirty="0" smtClean="0"/>
              <a:t> do </a:t>
            </a:r>
            <a:r>
              <a:rPr lang="en-US" sz="2400" dirty="0" err="1" smtClean="0"/>
              <a:t>futuro</a:t>
            </a:r>
            <a:endParaRPr lang="en-US" sz="2400" dirty="0" smtClean="0"/>
          </a:p>
          <a:p>
            <a:r>
              <a:rPr lang="en-US" sz="2400" b="1" dirty="0" err="1" smtClean="0"/>
              <a:t>Dentre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outros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 smtClean="0"/>
              <a:t>Para Saber sobre o pensamento de </a:t>
            </a:r>
            <a:r>
              <a:rPr lang="pt-BR" sz="2800" b="1" dirty="0" err="1" smtClean="0"/>
              <a:t>Drucker</a:t>
            </a:r>
            <a:r>
              <a:rPr lang="pt-BR" sz="2800" b="1" dirty="0" smtClean="0"/>
              <a:t>: LEIA!</a:t>
            </a:r>
            <a:br>
              <a:rPr lang="pt-BR" sz="2800" b="1" dirty="0" smtClean="0"/>
            </a:br>
            <a:endParaRPr lang="en-US" sz="28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err="1" smtClean="0"/>
              <a:t>Drucker</a:t>
            </a:r>
            <a:r>
              <a:rPr lang="en-US" sz="2800" b="1" dirty="0" smtClean="0"/>
              <a:t>, peter </a:t>
            </a:r>
            <a:r>
              <a:rPr lang="en-US" sz="2800" b="1" dirty="0" err="1" smtClean="0"/>
              <a:t>Ferdinand.A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prática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administração</a:t>
            </a:r>
            <a:r>
              <a:rPr lang="en-US" sz="2800" b="1" dirty="0" smtClean="0"/>
              <a:t> de empresas/ Peter F. </a:t>
            </a:r>
            <a:r>
              <a:rPr lang="en-US" sz="2800" b="1" dirty="0" err="1" smtClean="0"/>
              <a:t>drucker</a:t>
            </a:r>
            <a:r>
              <a:rPr lang="en-US" sz="2800" b="1" dirty="0" smtClean="0"/>
              <a:t>; </a:t>
            </a:r>
            <a:r>
              <a:rPr lang="en-US" sz="2800" b="1" dirty="0" err="1" smtClean="0"/>
              <a:t>tradução</a:t>
            </a:r>
            <a:r>
              <a:rPr lang="en-US" sz="2800" b="1" dirty="0" smtClean="0"/>
              <a:t> de Carlos A. </a:t>
            </a:r>
            <a:r>
              <a:rPr lang="en-US" sz="2800" b="1" dirty="0" err="1" smtClean="0"/>
              <a:t>Malfferrari</a:t>
            </a:r>
            <a:r>
              <a:rPr lang="en-US" sz="2800" b="1" dirty="0" smtClean="0"/>
              <a:t>. – São Paulo: </a:t>
            </a:r>
            <a:r>
              <a:rPr lang="en-US" sz="2800" b="1" dirty="0" err="1" smtClean="0"/>
              <a:t>Pioneira</a:t>
            </a:r>
            <a:r>
              <a:rPr lang="en-US" sz="2800" b="1" dirty="0" smtClean="0"/>
              <a:t>, 1981.</a:t>
            </a:r>
          </a:p>
          <a:p>
            <a:r>
              <a:rPr lang="en-US" sz="2800" b="1" dirty="0" err="1" smtClean="0"/>
              <a:t>Drucker</a:t>
            </a:r>
            <a:r>
              <a:rPr lang="en-US" sz="2800" b="1" dirty="0" smtClean="0"/>
              <a:t>, Peter </a:t>
            </a:r>
            <a:r>
              <a:rPr lang="en-US" sz="2800" b="1" dirty="0" err="1" smtClean="0"/>
              <a:t>Ferdinand.Drucker</a:t>
            </a:r>
            <a:r>
              <a:rPr lang="en-US" sz="2800" b="1" dirty="0" smtClean="0"/>
              <a:t> em 33 </a:t>
            </a:r>
            <a:r>
              <a:rPr lang="en-US" sz="2800" b="1" dirty="0" err="1" smtClean="0"/>
              <a:t>lições</a:t>
            </a:r>
            <a:r>
              <a:rPr lang="en-US" sz="2800" b="1" dirty="0" smtClean="0"/>
              <a:t>: as </a:t>
            </a:r>
            <a:r>
              <a:rPr lang="en-US" sz="2800" b="1" dirty="0" err="1" smtClean="0"/>
              <a:t>melhores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aulas</a:t>
            </a:r>
            <a:r>
              <a:rPr lang="en-US" sz="2800" b="1" dirty="0" smtClean="0"/>
              <a:t> do </a:t>
            </a:r>
            <a:r>
              <a:rPr lang="en-US" sz="2800" b="1" dirty="0" err="1" smtClean="0"/>
              <a:t>homem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que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inventou</a:t>
            </a:r>
            <a:r>
              <a:rPr lang="en-US" sz="2800" b="1" dirty="0" smtClean="0"/>
              <a:t> a </a:t>
            </a:r>
            <a:r>
              <a:rPr lang="en-US" sz="2800" b="1" dirty="0" err="1" smtClean="0"/>
              <a:t>administração</a:t>
            </a:r>
            <a:r>
              <a:rPr lang="en-US" sz="2800" b="1" dirty="0" smtClean="0"/>
              <a:t>/ </a:t>
            </a:r>
            <a:r>
              <a:rPr lang="en-US" sz="2800" b="1" dirty="0" err="1" smtClean="0"/>
              <a:t>Pter</a:t>
            </a:r>
            <a:r>
              <a:rPr lang="en-US" sz="2800" b="1" dirty="0" smtClean="0"/>
              <a:t> F. </a:t>
            </a:r>
            <a:r>
              <a:rPr lang="en-US" sz="2800" b="1" dirty="0" err="1" smtClean="0"/>
              <a:t>Drucker</a:t>
            </a:r>
            <a:r>
              <a:rPr lang="en-US" sz="2800" b="1" dirty="0" smtClean="0"/>
              <a:t>, Rick </a:t>
            </a:r>
            <a:r>
              <a:rPr lang="en-US" sz="2800" b="1" dirty="0" err="1" smtClean="0"/>
              <a:t>Wartzman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Drucker</a:t>
            </a:r>
            <a:r>
              <a:rPr lang="en-US" sz="2800" b="1" dirty="0" smtClean="0"/>
              <a:t> Institute; </a:t>
            </a:r>
            <a:r>
              <a:rPr lang="en-US" sz="2800" b="1" dirty="0" err="1" smtClean="0"/>
              <a:t>tradução</a:t>
            </a:r>
            <a:r>
              <a:rPr lang="en-US" sz="2800" b="1" dirty="0" smtClean="0"/>
              <a:t> de Cristina </a:t>
            </a:r>
            <a:r>
              <a:rPr lang="en-US" sz="2800" b="1" dirty="0" err="1" smtClean="0"/>
              <a:t>Yamagami</a:t>
            </a:r>
            <a:r>
              <a:rPr lang="en-US" sz="2800" b="1" dirty="0" smtClean="0"/>
              <a:t>. São Paulo: </a:t>
            </a:r>
            <a:r>
              <a:rPr lang="en-US" sz="2800" b="1" dirty="0" err="1" smtClean="0"/>
              <a:t>Saraiva</a:t>
            </a:r>
            <a:r>
              <a:rPr lang="en-US" sz="2800" b="1" dirty="0" smtClean="0"/>
              <a:t>, 2011.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208</Words>
  <Application>Microsoft Office PowerPoint</Application>
  <PresentationFormat>Apresentação na tela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Design padrão</vt:lpstr>
      <vt:lpstr>Teoria  Geral da Administração</vt:lpstr>
      <vt:lpstr>O personagem: Peter Ferdinand Drucker!</vt:lpstr>
      <vt:lpstr>Elementos centrais da obra:  A prática de administração de empresas</vt:lpstr>
      <vt:lpstr>Para Saber sobre o pensamento de Drucker: LEIA! 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Gabriela</dc:creator>
  <cp:lastModifiedBy>Luís Moretto Neto</cp:lastModifiedBy>
  <cp:revision>22</cp:revision>
  <dcterms:created xsi:type="dcterms:W3CDTF">2012-04-20T11:31:43Z</dcterms:created>
  <dcterms:modified xsi:type="dcterms:W3CDTF">2013-12-17T21:39:45Z</dcterms:modified>
</cp:coreProperties>
</file>