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mtEDOFZzLP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1470025"/>
          </a:xfrm>
        </p:spPr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259632" y="2204864"/>
            <a:ext cx="6400800" cy="1752600"/>
          </a:xfrm>
        </p:spPr>
        <p:txBody>
          <a:bodyPr/>
          <a:lstStyle/>
          <a:p>
            <a:r>
              <a:rPr lang="pt-BR" sz="2800" dirty="0" smtClean="0">
                <a:latin typeface="Franklin Gothic Medium" pitchFamily="34" charset="0"/>
              </a:rPr>
              <a:t>Aula 4: </a:t>
            </a:r>
          </a:p>
          <a:p>
            <a:r>
              <a:rPr lang="pt-BR" dirty="0" smtClean="0">
                <a:latin typeface="Franklin Gothic Medium" pitchFamily="34" charset="0"/>
              </a:rPr>
              <a:t>A Gestão das Organizações: a contribuição de Frank e Lilian </a:t>
            </a:r>
            <a:r>
              <a:rPr lang="pt-BR" dirty="0" err="1" smtClean="0">
                <a:latin typeface="Franklin Gothic Medium" pitchFamily="34" charset="0"/>
              </a:rPr>
              <a:t>Gilbreth</a:t>
            </a:r>
            <a:r>
              <a:rPr lang="pt-BR" dirty="0" smtClean="0">
                <a:latin typeface="Franklin Gothic Medium" pitchFamily="34" charset="0"/>
              </a:rPr>
              <a:t>!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Franklin Gothic Medium" pitchFamily="34" charset="0"/>
              </a:rPr>
              <a:t>Objetivo: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Franklin Gothic Medium" pitchFamily="34" charset="0"/>
              </a:rPr>
              <a:t>Apresentar a contribuição dos </a:t>
            </a:r>
            <a:r>
              <a:rPr lang="pt-BR" sz="2800" dirty="0" err="1" smtClean="0">
                <a:solidFill>
                  <a:srgbClr val="FF0000"/>
                </a:solidFill>
                <a:latin typeface="Franklin Gothic Medium" pitchFamily="34" charset="0"/>
              </a:rPr>
              <a:t>Gilbreth</a:t>
            </a:r>
            <a:r>
              <a:rPr lang="pt-BR" sz="2800" dirty="0" smtClean="0">
                <a:solidFill>
                  <a:srgbClr val="FF0000"/>
                </a:solidFill>
                <a:latin typeface="Franklin Gothic Medium" pitchFamily="34" charset="0"/>
              </a:rPr>
              <a:t> para a Administração como campo do conhecimento!</a:t>
            </a:r>
            <a:endParaRPr lang="en-US" sz="28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>
                <a:latin typeface="Lucida Console" pitchFamily="49" charset="0"/>
              </a:rPr>
              <a:t>Os personagens: Frank e Lilian!</a:t>
            </a:r>
            <a:endParaRPr lang="en-US" sz="2800" dirty="0">
              <a:latin typeface="Lucida Console" pitchFamily="49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Pioneiros: </a:t>
            </a:r>
            <a:r>
              <a:rPr lang="pt-BR" dirty="0" smtClean="0"/>
              <a:t>Simplificação do trabalho baseada no respeito à dignidade das pessoas!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b="1" dirty="0" smtClean="0"/>
              <a:t>Ideia inovadora: </a:t>
            </a:r>
            <a:r>
              <a:rPr lang="pt-BR" dirty="0" smtClean="0"/>
              <a:t>Psicologia industrial!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r>
              <a:rPr lang="pt-BR" b="1" dirty="0" smtClean="0"/>
              <a:t>Obra mais importante: </a:t>
            </a:r>
            <a:r>
              <a:rPr lang="pt-BR" dirty="0" smtClean="0"/>
              <a:t>Psicologia do trabalho!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Elementos centrais da obra:</a:t>
            </a:r>
            <a:br>
              <a:rPr lang="pt-BR" sz="2800" b="1" dirty="0" smtClean="0"/>
            </a:br>
            <a:endParaRPr lang="en-US" sz="28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Simplificação do </a:t>
            </a:r>
            <a:r>
              <a:rPr lang="en-US" sz="2400" dirty="0" err="1" smtClean="0"/>
              <a:t>trabalho</a:t>
            </a:r>
            <a:r>
              <a:rPr lang="en-US" sz="2400" dirty="0" smtClean="0"/>
              <a:t>;(</a:t>
            </a:r>
            <a:r>
              <a:rPr lang="en-US" sz="2400" dirty="0" err="1" smtClean="0"/>
              <a:t>Eficiência</a:t>
            </a:r>
            <a:r>
              <a:rPr lang="en-US" sz="2400" dirty="0" smtClean="0"/>
              <a:t>)</a:t>
            </a:r>
          </a:p>
          <a:p>
            <a:r>
              <a:rPr lang="en-US" sz="2400" dirty="0" err="1" smtClean="0"/>
              <a:t>Divisão</a:t>
            </a:r>
            <a:r>
              <a:rPr lang="en-US" sz="2400" dirty="0" smtClean="0"/>
              <a:t> do </a:t>
            </a:r>
            <a:r>
              <a:rPr lang="en-US" sz="2400" dirty="0" err="1" smtClean="0"/>
              <a:t>trabalho</a:t>
            </a:r>
            <a:r>
              <a:rPr lang="en-US" sz="2400" dirty="0" smtClean="0"/>
              <a:t> em 17 </a:t>
            </a:r>
            <a:r>
              <a:rPr lang="en-US" sz="2400" dirty="0" err="1" smtClean="0"/>
              <a:t>unidades</a:t>
            </a:r>
            <a:r>
              <a:rPr lang="en-US" sz="2400" dirty="0" smtClean="0"/>
              <a:t> </a:t>
            </a:r>
            <a:r>
              <a:rPr lang="en-US" sz="2400" dirty="0" err="1" smtClean="0"/>
              <a:t>básicas</a:t>
            </a:r>
            <a:r>
              <a:rPr lang="en-US" sz="2400" dirty="0" smtClean="0"/>
              <a:t> de </a:t>
            </a:r>
            <a:r>
              <a:rPr lang="en-US" sz="2400" dirty="0" err="1" smtClean="0"/>
              <a:t>movimentos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Micronometro-monitorar</a:t>
            </a:r>
            <a:r>
              <a:rPr lang="en-US" sz="2400" dirty="0" smtClean="0"/>
              <a:t> </a:t>
            </a:r>
            <a:r>
              <a:rPr lang="en-US" sz="2400" dirty="0" err="1" smtClean="0"/>
              <a:t>movimentos</a:t>
            </a:r>
            <a:r>
              <a:rPr lang="en-US" sz="2400" dirty="0" smtClean="0"/>
              <a:t> </a:t>
            </a:r>
            <a:r>
              <a:rPr lang="en-US" sz="2400" dirty="0" err="1" smtClean="0"/>
              <a:t>desenvolvidos</a:t>
            </a:r>
            <a:r>
              <a:rPr lang="en-US" sz="2400" dirty="0" smtClean="0"/>
              <a:t> </a:t>
            </a:r>
            <a:r>
              <a:rPr lang="en-US" sz="2400" dirty="0" err="1" smtClean="0"/>
              <a:t>pelos</a:t>
            </a:r>
            <a:r>
              <a:rPr lang="en-US" sz="2400" dirty="0" smtClean="0"/>
              <a:t> </a:t>
            </a:r>
            <a:r>
              <a:rPr lang="en-US" sz="2400" dirty="0" err="1" smtClean="0"/>
              <a:t>trabalhadores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Gráficos</a:t>
            </a:r>
            <a:r>
              <a:rPr lang="en-US" sz="2400" dirty="0" smtClean="0"/>
              <a:t> e </a:t>
            </a:r>
            <a:r>
              <a:rPr lang="en-US" sz="2400" dirty="0" err="1" smtClean="0"/>
              <a:t>fluxos</a:t>
            </a:r>
            <a:r>
              <a:rPr lang="en-US" sz="2400" dirty="0" smtClean="0"/>
              <a:t> de </a:t>
            </a:r>
            <a:r>
              <a:rPr lang="en-US" sz="2400" dirty="0" err="1" smtClean="0"/>
              <a:t>processos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Psicologia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administração</a:t>
            </a:r>
            <a:r>
              <a:rPr lang="en-US" sz="2400" dirty="0" smtClean="0"/>
              <a:t> e </a:t>
            </a:r>
            <a:r>
              <a:rPr lang="en-US" sz="2400" dirty="0" err="1" smtClean="0"/>
              <a:t>questões</a:t>
            </a:r>
            <a:r>
              <a:rPr lang="en-US" sz="2400" dirty="0" smtClean="0"/>
              <a:t> </a:t>
            </a:r>
            <a:r>
              <a:rPr lang="en-US" sz="2400" dirty="0" err="1" smtClean="0"/>
              <a:t>pessoais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r>
              <a:rPr lang="en-US" sz="2400" b="1" dirty="0" err="1" smtClean="0"/>
              <a:t>Dentre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outros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Para Saber sobre a essência do pensamento do casal </a:t>
            </a:r>
            <a:r>
              <a:rPr lang="pt-BR" sz="2800" b="1" dirty="0" err="1" smtClean="0"/>
              <a:t>Gilbreth</a:t>
            </a:r>
            <a:r>
              <a:rPr lang="pt-BR" sz="2800" b="1" dirty="0" smtClean="0"/>
              <a:t>, assista ao filme 12 é demais!</a:t>
            </a:r>
            <a:endParaRPr lang="en-US" sz="28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>
                <a:hlinkClick r:id="rId2"/>
              </a:rPr>
              <a:t>http://www.youtube.com/watch?v=</a:t>
            </a:r>
            <a:r>
              <a:rPr lang="pt-BR" sz="2800" smtClean="0">
                <a:hlinkClick r:id="rId2"/>
              </a:rPr>
              <a:t>mtEDOFZzLPY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132</Words>
  <Application>Microsoft Office PowerPoint</Application>
  <PresentationFormat>Apresentação na tela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Teoria  Geral da Administração</vt:lpstr>
      <vt:lpstr>Os personagens: Frank e Lilian!</vt:lpstr>
      <vt:lpstr>Elementos centrais da obra: </vt:lpstr>
      <vt:lpstr>Para Saber sobre a essência do pensamento do casal Gilbreth, assista ao filme 12 é demais!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24</cp:revision>
  <dcterms:created xsi:type="dcterms:W3CDTF">2012-04-20T11:31:43Z</dcterms:created>
  <dcterms:modified xsi:type="dcterms:W3CDTF">2013-12-17T22:13:59Z</dcterms:modified>
</cp:coreProperties>
</file>