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08560-4D4A-41AC-876E-8A1D5BDD3A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26911-BC29-486F-A074-72DE9B92FC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4CC5C-F39F-4BEC-A9D6-F70CAF510F6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C68FB-DB3B-4CA7-A86F-39A0F0F962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8BE39-F9A5-457A-BEB0-220FA715966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5A612-2A62-4E52-BA9E-C37AFB5143C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4B5EE-471E-41B8-A7B1-357506DD2F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12334-5021-40B8-AAB3-FEA8676330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A863E-C1DC-4D70-AE01-859D7DEDE1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27B33-8523-47E1-9439-08BC1B526F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41263-D205-4A14-B22E-04BC8980304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BD7F6D1-2826-43A8-86DB-6F6163DB24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7772400" cy="1470025"/>
          </a:xfrm>
        </p:spPr>
        <p:txBody>
          <a:bodyPr/>
          <a:lstStyle/>
          <a:p>
            <a:r>
              <a:rPr lang="pt-BR" sz="4000" dirty="0" smtClean="0">
                <a:latin typeface="Lucida Console" pitchFamily="49" charset="0"/>
              </a:rPr>
              <a:t>Teoria  Geral da Administração</a:t>
            </a:r>
            <a:endParaRPr lang="en-US" sz="4000" dirty="0">
              <a:latin typeface="Lucida Console" pitchFamily="49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259632" y="2204864"/>
            <a:ext cx="6400800" cy="1752600"/>
          </a:xfrm>
        </p:spPr>
        <p:txBody>
          <a:bodyPr/>
          <a:lstStyle/>
          <a:p>
            <a:r>
              <a:rPr lang="pt-BR" sz="2800" smtClean="0">
                <a:latin typeface="Franklin Gothic Medium" pitchFamily="34" charset="0"/>
              </a:rPr>
              <a:t>Aula </a:t>
            </a:r>
            <a:r>
              <a:rPr lang="pt-BR" sz="2800" smtClean="0">
                <a:latin typeface="Franklin Gothic Medium" pitchFamily="34" charset="0"/>
              </a:rPr>
              <a:t>3: </a:t>
            </a:r>
            <a:endParaRPr lang="pt-BR" sz="2800" dirty="0" smtClean="0">
              <a:latin typeface="Franklin Gothic Medium" pitchFamily="34" charset="0"/>
            </a:endParaRPr>
          </a:p>
          <a:p>
            <a:r>
              <a:rPr lang="pt-BR" dirty="0" smtClean="0">
                <a:latin typeface="Franklin Gothic Medium" pitchFamily="34" charset="0"/>
              </a:rPr>
              <a:t>A Gestão das Organizações: a contribuição de Henri </a:t>
            </a:r>
            <a:r>
              <a:rPr lang="pt-BR" dirty="0" err="1" smtClean="0">
                <a:latin typeface="Franklin Gothic Medium" pitchFamily="34" charset="0"/>
              </a:rPr>
              <a:t>Fayol</a:t>
            </a:r>
            <a:r>
              <a:rPr lang="pt-BR" dirty="0" smtClean="0">
                <a:latin typeface="Franklin Gothic Medium" pitchFamily="34" charset="0"/>
              </a:rPr>
              <a:t>!</a:t>
            </a:r>
          </a:p>
          <a:p>
            <a:r>
              <a:rPr lang="pt-BR" sz="2800" dirty="0" smtClean="0">
                <a:solidFill>
                  <a:srgbClr val="FF0000"/>
                </a:solidFill>
                <a:latin typeface="Franklin Gothic Medium" pitchFamily="34" charset="0"/>
              </a:rPr>
              <a:t>Objetivo:</a:t>
            </a:r>
          </a:p>
          <a:p>
            <a:r>
              <a:rPr lang="pt-BR" sz="2800" dirty="0" smtClean="0">
                <a:solidFill>
                  <a:srgbClr val="FF0000"/>
                </a:solidFill>
                <a:latin typeface="Franklin Gothic Medium" pitchFamily="34" charset="0"/>
              </a:rPr>
              <a:t>Apresentar a contribuição de FAYOL para a Administração como campo do conhecimento!</a:t>
            </a:r>
            <a:endParaRPr lang="en-US" sz="2800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 smtClean="0">
                <a:latin typeface="Lucida Console" pitchFamily="49" charset="0"/>
              </a:rPr>
              <a:t>O personagem: Henri FAYOL!</a:t>
            </a:r>
            <a:endParaRPr lang="en-US" sz="2800" dirty="0">
              <a:latin typeface="Lucida Console" pitchFamily="49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b="1" dirty="0" smtClean="0"/>
              <a:t>Pioneiro: </a:t>
            </a:r>
            <a:r>
              <a:rPr lang="pt-BR" dirty="0" smtClean="0"/>
              <a:t>Idealizador da denominada Escola dos Chefes !</a:t>
            </a:r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r>
              <a:rPr lang="pt-BR" b="1" dirty="0" smtClean="0"/>
              <a:t>Ideia inovadora: </a:t>
            </a:r>
            <a:r>
              <a:rPr lang="pt-BR" dirty="0" smtClean="0"/>
              <a:t>Sistematizou</a:t>
            </a:r>
            <a:r>
              <a:rPr lang="pt-BR" b="1" dirty="0" smtClean="0"/>
              <a:t> </a:t>
            </a:r>
            <a:r>
              <a:rPr lang="pt-BR" dirty="0" smtClean="0"/>
              <a:t>elementos da Administração como campo do conhecimento!</a:t>
            </a:r>
          </a:p>
          <a:p>
            <a:pPr>
              <a:buNone/>
            </a:pPr>
            <a:endParaRPr lang="pt-BR" b="1" dirty="0" smtClean="0"/>
          </a:p>
          <a:p>
            <a:pPr>
              <a:buNone/>
            </a:pPr>
            <a:r>
              <a:rPr lang="pt-BR" b="1" dirty="0" smtClean="0"/>
              <a:t>Obra mais importante: </a:t>
            </a:r>
            <a:r>
              <a:rPr lang="pt-BR" dirty="0" smtClean="0"/>
              <a:t>Administração Industrial e Geral!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 smtClean="0"/>
              <a:t>Elementos centrais da obra:</a:t>
            </a:r>
            <a:br>
              <a:rPr lang="pt-BR" sz="2800" b="1" dirty="0" smtClean="0"/>
            </a:br>
            <a:r>
              <a:rPr lang="pt-BR" sz="2800" b="1" dirty="0" smtClean="0"/>
              <a:t> </a:t>
            </a:r>
            <a:r>
              <a:rPr lang="pt-BR" sz="2800" dirty="0" smtClean="0">
                <a:solidFill>
                  <a:schemeClr val="accent1">
                    <a:lumMod val="10000"/>
                  </a:schemeClr>
                </a:solidFill>
              </a:rPr>
              <a:t>Administração Industrial e Geral</a:t>
            </a:r>
            <a:endParaRPr lang="en-US" sz="28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Conjunto de </a:t>
            </a:r>
            <a:r>
              <a:rPr lang="en-US" sz="2400" dirty="0" err="1" smtClean="0"/>
              <a:t>operações</a:t>
            </a:r>
            <a:r>
              <a:rPr lang="en-US" sz="2400" dirty="0" smtClean="0"/>
              <a:t> </a:t>
            </a:r>
            <a:r>
              <a:rPr lang="en-US" sz="2400" dirty="0" err="1" smtClean="0"/>
              <a:t>presentes</a:t>
            </a:r>
            <a:r>
              <a:rPr lang="en-US" sz="2400" dirty="0" smtClean="0"/>
              <a:t> em </a:t>
            </a:r>
            <a:r>
              <a:rPr lang="en-US" sz="2400" dirty="0" err="1" smtClean="0"/>
              <a:t>todas</a:t>
            </a:r>
            <a:r>
              <a:rPr lang="en-US" sz="2400" dirty="0" smtClean="0"/>
              <a:t> as </a:t>
            </a:r>
            <a:r>
              <a:rPr lang="en-US" sz="2400" dirty="0" err="1" smtClean="0"/>
              <a:t>organizações</a:t>
            </a:r>
            <a:r>
              <a:rPr lang="en-US" sz="2400" dirty="0" smtClean="0"/>
              <a:t>: </a:t>
            </a:r>
            <a:r>
              <a:rPr lang="en-US" sz="2400" dirty="0" err="1" smtClean="0"/>
              <a:t>técnicas</a:t>
            </a:r>
            <a:r>
              <a:rPr lang="en-US" sz="2400" dirty="0" smtClean="0"/>
              <a:t>; </a:t>
            </a:r>
            <a:r>
              <a:rPr lang="en-US" sz="2400" dirty="0" err="1" smtClean="0"/>
              <a:t>comerciais</a:t>
            </a:r>
            <a:r>
              <a:rPr lang="en-US" sz="2400" dirty="0" smtClean="0"/>
              <a:t>; </a:t>
            </a:r>
            <a:r>
              <a:rPr lang="en-US" sz="2400" dirty="0" err="1" smtClean="0"/>
              <a:t>financeiras</a:t>
            </a:r>
            <a:r>
              <a:rPr lang="en-US" sz="2400" dirty="0" smtClean="0"/>
              <a:t>; </a:t>
            </a:r>
            <a:r>
              <a:rPr lang="en-US" sz="2400" dirty="0" err="1" smtClean="0"/>
              <a:t>segurança</a:t>
            </a:r>
            <a:r>
              <a:rPr lang="en-US" sz="2400" dirty="0" smtClean="0"/>
              <a:t>; </a:t>
            </a:r>
            <a:r>
              <a:rPr lang="en-US" sz="2400" dirty="0" err="1" smtClean="0"/>
              <a:t>contabilidade</a:t>
            </a:r>
            <a:r>
              <a:rPr lang="en-US" sz="2400" dirty="0" smtClean="0"/>
              <a:t>; </a:t>
            </a:r>
            <a:r>
              <a:rPr lang="en-US" sz="2400" dirty="0" err="1" smtClean="0"/>
              <a:t>administrativas</a:t>
            </a:r>
            <a:r>
              <a:rPr lang="en-US" sz="2400" dirty="0" smtClean="0"/>
              <a:t>;</a:t>
            </a:r>
          </a:p>
          <a:p>
            <a:r>
              <a:rPr lang="en-US" sz="2400" dirty="0" err="1" smtClean="0"/>
              <a:t>Operações</a:t>
            </a:r>
            <a:r>
              <a:rPr lang="en-US" sz="2400" dirty="0" smtClean="0"/>
              <a:t> </a:t>
            </a:r>
            <a:r>
              <a:rPr lang="en-US" sz="2400" dirty="0" err="1" smtClean="0"/>
              <a:t>administrativas</a:t>
            </a:r>
            <a:r>
              <a:rPr lang="en-US" sz="2400" dirty="0" smtClean="0"/>
              <a:t>: </a:t>
            </a:r>
            <a:r>
              <a:rPr lang="en-US" sz="2400" dirty="0" err="1" smtClean="0"/>
              <a:t>previsão</a:t>
            </a:r>
            <a:r>
              <a:rPr lang="en-US" sz="2400" dirty="0" smtClean="0"/>
              <a:t>, </a:t>
            </a:r>
            <a:r>
              <a:rPr lang="en-US" sz="2400" dirty="0" err="1" smtClean="0"/>
              <a:t>organização</a:t>
            </a:r>
            <a:r>
              <a:rPr lang="en-US" sz="2400" dirty="0" smtClean="0"/>
              <a:t>, </a:t>
            </a:r>
            <a:r>
              <a:rPr lang="en-US" sz="2400" dirty="0" err="1" smtClean="0"/>
              <a:t>direção</a:t>
            </a:r>
            <a:r>
              <a:rPr lang="en-US" sz="2400" dirty="0" smtClean="0"/>
              <a:t>, </a:t>
            </a:r>
            <a:r>
              <a:rPr lang="en-US" sz="2400" dirty="0" err="1" smtClean="0"/>
              <a:t>coordenação</a:t>
            </a:r>
            <a:r>
              <a:rPr lang="en-US" sz="2400" dirty="0" smtClean="0"/>
              <a:t> e </a:t>
            </a:r>
            <a:r>
              <a:rPr lang="en-US" sz="2400" dirty="0" err="1" smtClean="0"/>
              <a:t>controle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Definição</a:t>
            </a:r>
            <a:r>
              <a:rPr lang="en-US" sz="2400" dirty="0" smtClean="0"/>
              <a:t> do conjunto de </a:t>
            </a:r>
            <a:r>
              <a:rPr lang="en-US" sz="2400" dirty="0" err="1" smtClean="0"/>
              <a:t>qualidades</a:t>
            </a:r>
            <a:r>
              <a:rPr lang="en-US" sz="2400" dirty="0" smtClean="0"/>
              <a:t> e </a:t>
            </a:r>
            <a:r>
              <a:rPr lang="en-US" sz="2400" dirty="0" err="1" smtClean="0"/>
              <a:t>conhecidos</a:t>
            </a:r>
            <a:r>
              <a:rPr lang="en-US" sz="2400" dirty="0" smtClean="0"/>
              <a:t> </a:t>
            </a:r>
            <a:r>
              <a:rPr lang="en-US" sz="2400" dirty="0" err="1" smtClean="0"/>
              <a:t>essenciais</a:t>
            </a:r>
            <a:r>
              <a:rPr lang="en-US" sz="2400" dirty="0" smtClean="0"/>
              <a:t> ao </a:t>
            </a:r>
            <a:r>
              <a:rPr lang="en-US" sz="2400" dirty="0" err="1" smtClean="0"/>
              <a:t>pessoal</a:t>
            </a:r>
            <a:r>
              <a:rPr lang="en-US" sz="2400" dirty="0" smtClean="0"/>
              <a:t>, </a:t>
            </a:r>
            <a:r>
              <a:rPr lang="en-US" sz="2400" dirty="0" err="1" smtClean="0"/>
              <a:t>nas</a:t>
            </a:r>
            <a:r>
              <a:rPr lang="en-US" sz="2400" dirty="0" smtClean="0"/>
              <a:t> </a:t>
            </a:r>
            <a:r>
              <a:rPr lang="en-US" sz="2400" dirty="0" err="1" smtClean="0"/>
              <a:t>organizações</a:t>
            </a:r>
            <a:r>
              <a:rPr lang="en-US" sz="2400" dirty="0" smtClean="0"/>
              <a:t>: </a:t>
            </a:r>
            <a:r>
              <a:rPr lang="en-US" sz="2400" dirty="0" err="1" smtClean="0"/>
              <a:t>qualidades</a:t>
            </a:r>
            <a:r>
              <a:rPr lang="en-US" sz="2400" dirty="0" smtClean="0"/>
              <a:t> </a:t>
            </a:r>
            <a:r>
              <a:rPr lang="en-US" sz="2400" dirty="0" err="1" smtClean="0"/>
              <a:t>físicas</a:t>
            </a:r>
            <a:r>
              <a:rPr lang="en-US" sz="2400" dirty="0" smtClean="0"/>
              <a:t>, </a:t>
            </a:r>
            <a:r>
              <a:rPr lang="en-US" sz="2400" dirty="0" err="1" smtClean="0"/>
              <a:t>intelectuais</a:t>
            </a:r>
            <a:r>
              <a:rPr lang="en-US" sz="2400" dirty="0" smtClean="0"/>
              <a:t> e </a:t>
            </a:r>
            <a:r>
              <a:rPr lang="en-US" sz="2400" dirty="0" err="1" smtClean="0"/>
              <a:t>morais</a:t>
            </a:r>
            <a:r>
              <a:rPr lang="en-US" sz="2400" dirty="0" smtClean="0"/>
              <a:t>; </a:t>
            </a:r>
            <a:r>
              <a:rPr lang="en-US" sz="2400" dirty="0" err="1" smtClean="0"/>
              <a:t>cultura</a:t>
            </a:r>
            <a:r>
              <a:rPr lang="en-US" sz="2400" dirty="0" smtClean="0"/>
              <a:t> </a:t>
            </a:r>
            <a:r>
              <a:rPr lang="en-US" sz="2400" dirty="0" err="1" smtClean="0"/>
              <a:t>geral</a:t>
            </a:r>
            <a:r>
              <a:rPr lang="en-US" sz="2400" dirty="0" smtClean="0"/>
              <a:t>, </a:t>
            </a:r>
            <a:r>
              <a:rPr lang="en-US" sz="2400" dirty="0" err="1" smtClean="0"/>
              <a:t>conhecimentos</a:t>
            </a:r>
            <a:r>
              <a:rPr lang="en-US" sz="2400" dirty="0" smtClean="0"/>
              <a:t> </a:t>
            </a:r>
            <a:r>
              <a:rPr lang="en-US" sz="2400" dirty="0" err="1" smtClean="0"/>
              <a:t>específicos</a:t>
            </a:r>
            <a:r>
              <a:rPr lang="en-US" sz="2400" dirty="0" smtClean="0"/>
              <a:t> e </a:t>
            </a:r>
            <a:r>
              <a:rPr lang="en-US" sz="2400" dirty="0" err="1" smtClean="0"/>
              <a:t>experiência</a:t>
            </a:r>
            <a:r>
              <a:rPr lang="en-US" sz="2400" dirty="0" smtClean="0"/>
              <a:t>; </a:t>
            </a:r>
          </a:p>
          <a:p>
            <a:r>
              <a:rPr lang="en-US" sz="2400" b="1" dirty="0" err="1" smtClean="0"/>
              <a:t>Dentre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outros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 smtClean="0"/>
              <a:t>Para Saber sobre o pensamento de FAYOL: LEIA!</a:t>
            </a:r>
            <a:br>
              <a:rPr lang="pt-BR" sz="2800" b="1" dirty="0" smtClean="0"/>
            </a:br>
            <a:endParaRPr lang="en-US" sz="28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err="1" smtClean="0"/>
              <a:t>Fayol</a:t>
            </a:r>
            <a:r>
              <a:rPr lang="en-US" sz="2800" b="1" dirty="0" smtClean="0"/>
              <a:t>, Henri. </a:t>
            </a:r>
            <a:r>
              <a:rPr lang="en-US" sz="2800" b="1" dirty="0" err="1" smtClean="0"/>
              <a:t>Administração</a:t>
            </a:r>
            <a:r>
              <a:rPr lang="en-US" sz="2800" b="1" dirty="0" smtClean="0"/>
              <a:t> Industrial e </a:t>
            </a:r>
            <a:r>
              <a:rPr lang="en-US" sz="2800" b="1" dirty="0" err="1" smtClean="0"/>
              <a:t>Geral</a:t>
            </a:r>
            <a:r>
              <a:rPr lang="en-US" sz="2800" b="1" dirty="0" smtClean="0"/>
              <a:t>: </a:t>
            </a:r>
            <a:r>
              <a:rPr lang="en-US" sz="2800" b="1" dirty="0" err="1" smtClean="0"/>
              <a:t>previsão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organização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comando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coordenação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controle</a:t>
            </a:r>
            <a:r>
              <a:rPr lang="en-US" sz="2800" b="1" dirty="0" smtClean="0"/>
              <a:t>/ Henri </a:t>
            </a:r>
            <a:r>
              <a:rPr lang="en-US" sz="2800" b="1" dirty="0" err="1" smtClean="0"/>
              <a:t>Fayol</a:t>
            </a:r>
            <a:r>
              <a:rPr lang="en-US" sz="2800" b="1" dirty="0" smtClean="0"/>
              <a:t>;(</a:t>
            </a:r>
            <a:r>
              <a:rPr lang="en-US" sz="2800" b="1" dirty="0" err="1" smtClean="0"/>
              <a:t>tradução</a:t>
            </a:r>
            <a:r>
              <a:rPr lang="en-US" sz="2800" b="1" dirty="0" smtClean="0"/>
              <a:t> para o </a:t>
            </a:r>
            <a:r>
              <a:rPr lang="en-US" sz="2800" b="1" dirty="0" err="1" smtClean="0"/>
              <a:t>português</a:t>
            </a:r>
            <a:r>
              <a:rPr lang="en-US" sz="2800" b="1" dirty="0" smtClean="0"/>
              <a:t> de Irene de </a:t>
            </a:r>
            <a:r>
              <a:rPr lang="en-US" sz="2800" b="1" dirty="0" err="1" smtClean="0"/>
              <a:t>Bojano</a:t>
            </a:r>
            <a:r>
              <a:rPr lang="en-US" sz="2800" b="1" dirty="0" smtClean="0"/>
              <a:t> e </a:t>
            </a:r>
            <a:r>
              <a:rPr lang="en-US" sz="2800" b="1" dirty="0" err="1" smtClean="0"/>
              <a:t>Mário</a:t>
            </a:r>
            <a:r>
              <a:rPr lang="en-US" sz="2800" b="1" dirty="0" smtClean="0"/>
              <a:t> de Souza). – 10.ed. – São Paulo</a:t>
            </a:r>
            <a:r>
              <a:rPr lang="en-US" sz="2800" b="1" smtClean="0"/>
              <a:t>: Atlas, 1990.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196</Words>
  <Application>Microsoft Office PowerPoint</Application>
  <PresentationFormat>Apresentação na tela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Design padrão</vt:lpstr>
      <vt:lpstr>Teoria  Geral da Administração</vt:lpstr>
      <vt:lpstr>O personagem: Henri FAYOL!</vt:lpstr>
      <vt:lpstr>Elementos centrais da obra:  Administração Industrial e Geral</vt:lpstr>
      <vt:lpstr>Para Saber sobre o pensamento de FAYOL: LEIA! 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Gabriela</dc:creator>
  <cp:lastModifiedBy>Luís Moretto Neto</cp:lastModifiedBy>
  <cp:revision>21</cp:revision>
  <dcterms:created xsi:type="dcterms:W3CDTF">2012-04-20T11:31:43Z</dcterms:created>
  <dcterms:modified xsi:type="dcterms:W3CDTF">2013-12-17T20:58:13Z</dcterms:modified>
</cp:coreProperties>
</file>