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8560-4D4A-41AC-876E-8A1D5BDD3A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26911-BC29-486F-A074-72DE9B92FC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CC5C-F39F-4BEC-A9D6-F70CAF510F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68FB-DB3B-4CA7-A86F-39A0F0F962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BE39-F9A5-457A-BEB0-220FA7159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A612-2A62-4E52-BA9E-C37AFB5143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B5EE-471E-41B8-A7B1-357506DD2F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12334-5021-40B8-AAB3-FEA8676330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A863E-C1DC-4D70-AE01-859D7DEDE1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7B33-8523-47E1-9439-08BC1B526F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1263-D205-4A14-B22E-04BC898030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7F6D1-2826-43A8-86DB-6F6163DB24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1470025"/>
          </a:xfrm>
        </p:spPr>
        <p:txBody>
          <a:bodyPr/>
          <a:lstStyle/>
          <a:p>
            <a:r>
              <a:rPr lang="pt-BR" sz="4000" dirty="0" smtClean="0">
                <a:latin typeface="Lucida Console" pitchFamily="49" charset="0"/>
              </a:rPr>
              <a:t>Teoria  Geral da Administração</a:t>
            </a:r>
            <a:endParaRPr lang="en-US" sz="40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259632" y="2204864"/>
            <a:ext cx="6400800" cy="1752600"/>
          </a:xfrm>
        </p:spPr>
        <p:txBody>
          <a:bodyPr/>
          <a:lstStyle/>
          <a:p>
            <a:r>
              <a:rPr lang="pt-BR" sz="2800" dirty="0" smtClean="0">
                <a:latin typeface="Franklin Gothic Medium" pitchFamily="34" charset="0"/>
              </a:rPr>
              <a:t>Aula </a:t>
            </a:r>
            <a:r>
              <a:rPr lang="pt-BR" sz="2800" dirty="0" smtClean="0">
                <a:latin typeface="Franklin Gothic Medium" pitchFamily="34" charset="0"/>
              </a:rPr>
              <a:t>2: </a:t>
            </a:r>
          </a:p>
          <a:p>
            <a:r>
              <a:rPr lang="pt-BR" dirty="0" smtClean="0">
                <a:latin typeface="Franklin Gothic Medium" pitchFamily="34" charset="0"/>
              </a:rPr>
              <a:t>A Gestão das Organizações: a contribuição de Frederick </a:t>
            </a:r>
            <a:r>
              <a:rPr lang="pt-BR" dirty="0" err="1" smtClean="0">
                <a:latin typeface="Franklin Gothic Medium" pitchFamily="34" charset="0"/>
              </a:rPr>
              <a:t>Winslow</a:t>
            </a:r>
            <a:r>
              <a:rPr lang="pt-BR" dirty="0" smtClean="0">
                <a:latin typeface="Franklin Gothic Medium" pitchFamily="34" charset="0"/>
              </a:rPr>
              <a:t> Taylor!</a:t>
            </a:r>
          </a:p>
          <a:p>
            <a:r>
              <a:rPr lang="pt-BR" sz="2800" dirty="0" smtClean="0">
                <a:solidFill>
                  <a:srgbClr val="FF0000"/>
                </a:solidFill>
                <a:latin typeface="Franklin Gothic Medium" pitchFamily="34" charset="0"/>
              </a:rPr>
              <a:t>Objetivo:</a:t>
            </a:r>
          </a:p>
          <a:p>
            <a:r>
              <a:rPr lang="pt-BR" sz="2800" dirty="0" smtClean="0">
                <a:solidFill>
                  <a:srgbClr val="FF0000"/>
                </a:solidFill>
                <a:latin typeface="Franklin Gothic Medium" pitchFamily="34" charset="0"/>
              </a:rPr>
              <a:t>Apresentar a contribuição de TAYLOR para a Administração como campo do conhecimento!</a:t>
            </a:r>
            <a:endParaRPr lang="en-US" sz="2800" dirty="0">
              <a:solidFill>
                <a:srgbClr val="FF0000"/>
              </a:solidFill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>
                <a:latin typeface="Lucida Console" pitchFamily="49" charset="0"/>
              </a:rPr>
              <a:t>O personagem: Frederick </a:t>
            </a:r>
            <a:r>
              <a:rPr lang="pt-BR" sz="2800" dirty="0" err="1" smtClean="0">
                <a:latin typeface="Lucida Console" pitchFamily="49" charset="0"/>
              </a:rPr>
              <a:t>Winslow</a:t>
            </a:r>
            <a:r>
              <a:rPr lang="pt-BR" sz="2800" dirty="0" smtClean="0">
                <a:latin typeface="Lucida Console" pitchFamily="49" charset="0"/>
              </a:rPr>
              <a:t> Taylor!</a:t>
            </a:r>
            <a:endParaRPr lang="en-US" sz="2800" dirty="0">
              <a:latin typeface="Lucida Console" pitchFamily="49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Pioneiro: </a:t>
            </a:r>
            <a:r>
              <a:rPr lang="pt-BR" dirty="0" smtClean="0"/>
              <a:t>no pensar e sistematizar métodos e técnicas de trabalho com o propósito de alcançar eficiência operacional!</a:t>
            </a:r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b="1" dirty="0" smtClean="0"/>
              <a:t>Ideia inovadora: </a:t>
            </a:r>
            <a:r>
              <a:rPr lang="pt-BR" dirty="0" smtClean="0"/>
              <a:t>Administração Científica!</a:t>
            </a:r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r>
              <a:rPr lang="pt-BR" b="1" dirty="0" smtClean="0"/>
              <a:t>Obra mais importante: </a:t>
            </a:r>
            <a:r>
              <a:rPr lang="pt-BR" dirty="0" smtClean="0"/>
              <a:t>Princípios de Administração Científica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Elementos centrais da obra:</a:t>
            </a:r>
            <a:br>
              <a:rPr lang="pt-BR" sz="2800" b="1" dirty="0" smtClean="0"/>
            </a:br>
            <a:r>
              <a:rPr lang="pt-BR" sz="2800" b="1" dirty="0" smtClean="0"/>
              <a:t> </a:t>
            </a:r>
            <a:r>
              <a:rPr lang="pt-BR" sz="2800" dirty="0" smtClean="0">
                <a:solidFill>
                  <a:schemeClr val="accent1">
                    <a:lumMod val="10000"/>
                  </a:schemeClr>
                </a:solidFill>
              </a:rPr>
              <a:t>Princípios de Administração Científica</a:t>
            </a:r>
            <a:endParaRPr lang="en-US" sz="28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Estudo de tempos e </a:t>
            </a:r>
            <a:r>
              <a:rPr lang="en-US" sz="2800" b="1" dirty="0" err="1" smtClean="0"/>
              <a:t>movimentos</a:t>
            </a:r>
            <a:r>
              <a:rPr lang="en-US" sz="2800" b="1" dirty="0" smtClean="0"/>
              <a:t>;</a:t>
            </a:r>
          </a:p>
          <a:p>
            <a:r>
              <a:rPr lang="en-US" sz="2800" b="1" dirty="0" err="1" smtClean="0"/>
              <a:t>Racionalização</a:t>
            </a:r>
            <a:r>
              <a:rPr lang="en-US" sz="2800" b="1" dirty="0" smtClean="0"/>
              <a:t> do </a:t>
            </a:r>
            <a:r>
              <a:rPr lang="en-US" sz="2800" b="1" dirty="0" err="1" smtClean="0"/>
              <a:t>trabalho</a:t>
            </a:r>
            <a:r>
              <a:rPr lang="en-US" sz="2800" b="1" dirty="0" smtClean="0"/>
              <a:t>;</a:t>
            </a:r>
          </a:p>
          <a:p>
            <a:r>
              <a:rPr lang="en-US" sz="2800" b="1" dirty="0" err="1" smtClean="0"/>
              <a:t>Divisão</a:t>
            </a:r>
            <a:r>
              <a:rPr lang="en-US" sz="2800" b="1" dirty="0" smtClean="0"/>
              <a:t> do </a:t>
            </a:r>
            <a:r>
              <a:rPr lang="en-US" sz="2800" b="1" dirty="0" err="1" smtClean="0"/>
              <a:t>trabalho</a:t>
            </a:r>
            <a:r>
              <a:rPr lang="en-US" sz="2800" b="1" dirty="0" smtClean="0"/>
              <a:t> em </a:t>
            </a:r>
            <a:r>
              <a:rPr lang="en-US" sz="2800" b="1" dirty="0" err="1" smtClean="0"/>
              <a:t>tarefas</a:t>
            </a:r>
            <a:r>
              <a:rPr lang="en-US" sz="2800" b="1" dirty="0" smtClean="0"/>
              <a:t>;</a:t>
            </a:r>
          </a:p>
          <a:p>
            <a:r>
              <a:rPr lang="en-US" sz="2800" b="1" dirty="0" err="1" smtClean="0"/>
              <a:t>Estabelecimento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mecanismos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controle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produção</a:t>
            </a:r>
            <a:r>
              <a:rPr lang="en-US" sz="2800" b="1" dirty="0" smtClean="0"/>
              <a:t>;</a:t>
            </a:r>
          </a:p>
          <a:p>
            <a:r>
              <a:rPr lang="en-US" sz="2800" b="1" dirty="0" err="1" smtClean="0"/>
              <a:t>Eficiência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operacional</a:t>
            </a:r>
            <a:r>
              <a:rPr lang="en-US" sz="2800" b="1" dirty="0" smtClean="0"/>
              <a:t>;</a:t>
            </a:r>
          </a:p>
          <a:p>
            <a:r>
              <a:rPr lang="en-US" sz="2800" b="1" dirty="0" err="1" smtClean="0"/>
              <a:t>Divisão</a:t>
            </a:r>
            <a:r>
              <a:rPr lang="en-US" sz="2800" b="1" dirty="0" smtClean="0"/>
              <a:t> do </a:t>
            </a:r>
            <a:r>
              <a:rPr lang="en-US" sz="2800" b="1" dirty="0" err="1" smtClean="0"/>
              <a:t>trabalho</a:t>
            </a:r>
            <a:r>
              <a:rPr lang="en-US" sz="2800" b="1" dirty="0" smtClean="0"/>
              <a:t> entre a </a:t>
            </a:r>
            <a:r>
              <a:rPr lang="en-US" sz="2800" b="1" dirty="0" err="1" smtClean="0"/>
              <a:t>gerência</a:t>
            </a:r>
            <a:r>
              <a:rPr lang="en-US" sz="2800" b="1" dirty="0" smtClean="0"/>
              <a:t> e os </a:t>
            </a:r>
            <a:r>
              <a:rPr lang="en-US" sz="2800" b="1" dirty="0" err="1" smtClean="0"/>
              <a:t>trabalhadores</a:t>
            </a:r>
            <a:r>
              <a:rPr lang="en-US" sz="2800" b="1" dirty="0" smtClean="0"/>
              <a:t>;</a:t>
            </a:r>
          </a:p>
          <a:p>
            <a:r>
              <a:rPr lang="en-US" sz="2800" b="1" dirty="0" err="1" smtClean="0"/>
              <a:t>Dentre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outros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Para Saber sobre o pensamento de TAYLOR: LEIA!</a:t>
            </a:r>
            <a:br>
              <a:rPr lang="pt-BR" sz="2800" b="1" dirty="0" smtClean="0"/>
            </a:br>
            <a:endParaRPr lang="en-US" sz="28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Taylor, Frederick </a:t>
            </a:r>
            <a:r>
              <a:rPr lang="en-US" sz="2800" b="1" dirty="0" err="1" smtClean="0"/>
              <a:t>Winslow.Princípios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Administração</a:t>
            </a:r>
            <a:r>
              <a:rPr lang="en-US" sz="2800" b="1" dirty="0" smtClean="0"/>
              <a:t>/ Frederick Winslow Taylor; </a:t>
            </a:r>
            <a:r>
              <a:rPr lang="en-US" sz="2800" b="1" dirty="0" err="1" smtClean="0"/>
              <a:t>tradução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Arlindo</a:t>
            </a:r>
            <a:r>
              <a:rPr lang="en-US" sz="2800" b="1" dirty="0" smtClean="0"/>
              <a:t> Vieira Ramos. – 8. ed. – São Paulo: Atlas, 1990.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159</Words>
  <Application>Microsoft Office PowerPoint</Application>
  <PresentationFormat>Apresentação na tela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Teoria  Geral da Administração</vt:lpstr>
      <vt:lpstr>O personagem: Frederick Winslow Taylor!</vt:lpstr>
      <vt:lpstr>Elementos centrais da obra:  Princípios de Administração Científica</vt:lpstr>
      <vt:lpstr>Para Saber sobre o pensamento de TAYLOR: LEIA! 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Luís Moretto Neto</cp:lastModifiedBy>
  <cp:revision>17</cp:revision>
  <dcterms:created xsi:type="dcterms:W3CDTF">2012-04-20T11:31:43Z</dcterms:created>
  <dcterms:modified xsi:type="dcterms:W3CDTF">2013-12-17T19:14:23Z</dcterms:modified>
</cp:coreProperties>
</file>