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8560-4D4A-41AC-876E-8A1D5BDD3A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26911-BC29-486F-A074-72DE9B92FC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CC5C-F39F-4BEC-A9D6-F70CAF510F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68FB-DB3B-4CA7-A86F-39A0F0F962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BE39-F9A5-457A-BEB0-220FA7159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A612-2A62-4E52-BA9E-C37AFB5143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B5EE-471E-41B8-A7B1-357506DD2F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12334-5021-40B8-AAB3-FEA8676330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A863E-C1DC-4D70-AE01-859D7DEDE1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7B33-8523-47E1-9439-08BC1B526F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1263-D205-4A14-B22E-04BC898030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7F6D1-2826-43A8-86DB-6F6163DB24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000" dirty="0" smtClean="0">
                <a:latin typeface="Lucida Console" pitchFamily="49" charset="0"/>
              </a:rPr>
              <a:t>Teoria </a:t>
            </a:r>
            <a:r>
              <a:rPr lang="pt-BR" sz="4000" dirty="0" smtClean="0">
                <a:latin typeface="Lucida Console" pitchFamily="49" charset="0"/>
              </a:rPr>
              <a:t> Geral da Administração</a:t>
            </a:r>
            <a:endParaRPr lang="en-US" sz="40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z="2800" dirty="0" smtClean="0">
                <a:latin typeface="Franklin Gothic Medium" pitchFamily="34" charset="0"/>
              </a:rPr>
              <a:t>Aula 1: Estrutura do Livro texto</a:t>
            </a:r>
          </a:p>
          <a:p>
            <a:endParaRPr lang="pt-BR" sz="2800" dirty="0" smtClean="0">
              <a:latin typeface="Franklin Gothic Medium" pitchFamily="34" charset="0"/>
            </a:endParaRPr>
          </a:p>
          <a:p>
            <a:r>
              <a:rPr lang="pt-BR" sz="2800" dirty="0" smtClean="0">
                <a:latin typeface="Franklin Gothic Medium" pitchFamily="34" charset="0"/>
              </a:rPr>
              <a:t>Objetivo: Conhecer a estrutura do livro</a:t>
            </a:r>
            <a:endParaRPr lang="en-US" sz="2800" dirty="0"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>
                <a:latin typeface="Lucida Console" pitchFamily="49" charset="0"/>
              </a:rPr>
              <a:t>Unidade 1- A organização como objeto de estudos: Definições e tipologias!</a:t>
            </a:r>
            <a:endParaRPr lang="en-US" sz="2800" dirty="0">
              <a:latin typeface="Lucida Console" pitchFamily="49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Por que estudar as organizações?</a:t>
            </a:r>
          </a:p>
          <a:p>
            <a:r>
              <a:rPr lang="pt-BR" dirty="0" smtClean="0"/>
              <a:t>Estruturas!</a:t>
            </a:r>
          </a:p>
          <a:p>
            <a:r>
              <a:rPr lang="pt-BR" dirty="0" smtClean="0"/>
              <a:t>Dinâmicas!</a:t>
            </a:r>
          </a:p>
          <a:p>
            <a:r>
              <a:rPr lang="pt-BR" dirty="0" smtClean="0"/>
              <a:t>Pessoas!</a:t>
            </a:r>
          </a:p>
          <a:p>
            <a:r>
              <a:rPr lang="pt-BR" dirty="0" smtClean="0"/>
              <a:t>Pessoas!</a:t>
            </a:r>
          </a:p>
          <a:p>
            <a:r>
              <a:rPr lang="pt-BR" dirty="0" smtClean="0"/>
              <a:t>Recursos produtivos!</a:t>
            </a:r>
            <a:endParaRPr lang="pt-BR" dirty="0" smtClean="0"/>
          </a:p>
          <a:p>
            <a:endParaRPr lang="pt-BR" dirty="0" smtClean="0"/>
          </a:p>
          <a:p>
            <a:endParaRPr lang="pt-BR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>
                <a:latin typeface="Lucida Console" pitchFamily="49" charset="0"/>
              </a:rPr>
              <a:t>Unidade 2- O processo de construção do pensamento administrativo: texto e contexto!</a:t>
            </a:r>
            <a:endParaRPr lang="en-US" sz="2800" dirty="0">
              <a:latin typeface="Lucida Console" pitchFamily="49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b="1" u="sng" dirty="0" smtClean="0"/>
              <a:t>ADMINISTRAÇÃO</a:t>
            </a:r>
            <a:r>
              <a:rPr lang="pt-BR" dirty="0" smtClean="0"/>
              <a:t> clássica; científica; relações humanas; neoclássica; sistemas; contingência; desenvolvimento organizacional; complexidade!</a:t>
            </a:r>
            <a:endParaRPr lang="pt-BR" dirty="0" smtClean="0"/>
          </a:p>
          <a:p>
            <a:endParaRPr lang="pt-BR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>
                <a:latin typeface="Lucida Console" pitchFamily="49" charset="0"/>
              </a:rPr>
              <a:t>Unidade 3- Organizações longevas!</a:t>
            </a:r>
            <a:endParaRPr lang="en-US" sz="2800" dirty="0">
              <a:latin typeface="Lucida Console" pitchFamily="49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Classe Mundial</a:t>
            </a:r>
            <a:r>
              <a:rPr lang="pt-BR" dirty="0" smtClean="0"/>
              <a:t>: AT&amp;T; FORD; BOEING; PHILLIPS MORRIS; WALT DISNEY COMPANY; TOYOTA; HEWLETT-PACHARD; SONY; Mc </a:t>
            </a:r>
            <a:r>
              <a:rPr lang="pt-BR" dirty="0" err="1" smtClean="0"/>
              <a:t>DONALD´S</a:t>
            </a:r>
            <a:r>
              <a:rPr lang="pt-BR" dirty="0" smtClean="0"/>
              <a:t>;WALT MART; NIKE; MICROSOFT; APLLE; DELL; YAHOO; GOOGLE, dentre outras.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>
                <a:latin typeface="Lucida Console" pitchFamily="49" charset="0"/>
              </a:rPr>
              <a:t>Unidade 3- Organizações longevas!</a:t>
            </a:r>
            <a:endParaRPr lang="en-US" sz="2800" dirty="0">
              <a:latin typeface="Lucida Console" pitchFamily="49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b="1" dirty="0" smtClean="0"/>
              <a:t>BRASILEIRAS</a:t>
            </a:r>
            <a:r>
              <a:rPr lang="pt-BR" dirty="0" smtClean="0"/>
              <a:t>: CALOI; SÃO PAULO ALPARGATAS; ITAÚ; WEG; NATURA; LOCALIZA; dentre outras.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151</Words>
  <Application>Microsoft Office PowerPoint</Application>
  <PresentationFormat>Apresentação na tela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Design padrão</vt:lpstr>
      <vt:lpstr>Teoria  Geral da Administração</vt:lpstr>
      <vt:lpstr>Unidade 1- A organização como objeto de estudos: Definições e tipologias!</vt:lpstr>
      <vt:lpstr>Unidade 2- O processo de construção do pensamento administrativo: texto e contexto!</vt:lpstr>
      <vt:lpstr>Unidade 3- Organizações longevas!</vt:lpstr>
      <vt:lpstr>Unidade 3- Organizações longevas!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Luís Moretto Neto</cp:lastModifiedBy>
  <cp:revision>16</cp:revision>
  <dcterms:created xsi:type="dcterms:W3CDTF">2012-04-20T11:31:43Z</dcterms:created>
  <dcterms:modified xsi:type="dcterms:W3CDTF">2013-12-17T18:50:36Z</dcterms:modified>
</cp:coreProperties>
</file>